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4CB6D9-41DD-4F9B-BEAC-F4B49C6643FC}" v="36" dt="2020-04-28T17:50:17.58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wn Kennedy-Little" userId="235b7d3bfd6dc716" providerId="LiveId" clId="{F618BB23-EF06-49F6-9C67-7F681E567B90}"/>
    <pc:docChg chg="modSld">
      <pc:chgData name="Dawn Kennedy-Little" userId="235b7d3bfd6dc716" providerId="LiveId" clId="{F618BB23-EF06-49F6-9C67-7F681E567B90}" dt="2020-04-23T17:21:11.700" v="3" actId="14100"/>
      <pc:docMkLst>
        <pc:docMk/>
      </pc:docMkLst>
      <pc:sldChg chg="modSp">
        <pc:chgData name="Dawn Kennedy-Little" userId="235b7d3bfd6dc716" providerId="LiveId" clId="{F618BB23-EF06-49F6-9C67-7F681E567B90}" dt="2020-04-23T17:21:11.700" v="3" actId="14100"/>
        <pc:sldMkLst>
          <pc:docMk/>
          <pc:sldMk cId="2826215969" sldId="289"/>
        </pc:sldMkLst>
        <pc:graphicFrameChg chg="mod">
          <ac:chgData name="Dawn Kennedy-Little" userId="235b7d3bfd6dc716" providerId="LiveId" clId="{F618BB23-EF06-49F6-9C67-7F681E567B90}" dt="2020-04-23T17:21:11.700" v="3" actId="14100"/>
          <ac:graphicFrameMkLst>
            <pc:docMk/>
            <pc:sldMk cId="2826215969" sldId="289"/>
            <ac:graphicFrameMk id="3" creationId="{69298AA2-6B7F-4E14-947D-C2A7EA666799}"/>
          </ac:graphicFrameMkLst>
        </pc:graphicFrameChg>
      </pc:sldChg>
    </pc:docChg>
  </pc:docChgLst>
  <pc:docChgLst>
    <pc:chgData name="Dawn Kennedy-Little" userId="235b7d3bfd6dc716" providerId="LiveId" clId="{B44CB6D9-41DD-4F9B-BEAC-F4B49C6643FC}"/>
    <pc:docChg chg="custSel addSld modSld sldOrd">
      <pc:chgData name="Dawn Kennedy-Little" userId="235b7d3bfd6dc716" providerId="LiveId" clId="{B44CB6D9-41DD-4F9B-BEAC-F4B49C6643FC}" dt="2020-04-28T17:51:56.556" v="1386" actId="255"/>
      <pc:docMkLst>
        <pc:docMk/>
      </pc:docMkLst>
      <pc:sldChg chg="modSp">
        <pc:chgData name="Dawn Kennedy-Little" userId="235b7d3bfd6dc716" providerId="LiveId" clId="{B44CB6D9-41DD-4F9B-BEAC-F4B49C6643FC}" dt="2020-04-28T17:21:17.442" v="71" actId="1076"/>
        <pc:sldMkLst>
          <pc:docMk/>
          <pc:sldMk cId="0" sldId="269"/>
        </pc:sldMkLst>
        <pc:spChg chg="mod">
          <ac:chgData name="Dawn Kennedy-Little" userId="235b7d3bfd6dc716" providerId="LiveId" clId="{B44CB6D9-41DD-4F9B-BEAC-F4B49C6643FC}" dt="2020-04-28T17:19:49.584" v="49" actId="1076"/>
          <ac:spMkLst>
            <pc:docMk/>
            <pc:sldMk cId="0" sldId="269"/>
            <ac:spMk id="325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19:54.783" v="50" actId="1076"/>
          <ac:spMkLst>
            <pc:docMk/>
            <pc:sldMk cId="0" sldId="269"/>
            <ac:spMk id="328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1:17.442" v="71" actId="1076"/>
          <ac:spMkLst>
            <pc:docMk/>
            <pc:sldMk cId="0" sldId="269"/>
            <ac:spMk id="332" creationId="{00000000-0000-0000-0000-000000000000}"/>
          </ac:spMkLst>
        </pc:spChg>
        <pc:grpChg chg="mod">
          <ac:chgData name="Dawn Kennedy-Little" userId="235b7d3bfd6dc716" providerId="LiveId" clId="{B44CB6D9-41DD-4F9B-BEAC-F4B49C6643FC}" dt="2020-04-28T17:19:42.986" v="48" actId="1076"/>
          <ac:grpSpMkLst>
            <pc:docMk/>
            <pc:sldMk cId="0" sldId="269"/>
            <ac:grpSpMk id="318" creationId="{00000000-0000-0000-0000-000000000000}"/>
          </ac:grpSpMkLst>
        </pc:grpChg>
        <pc:grpChg chg="mod">
          <ac:chgData name="Dawn Kennedy-Little" userId="235b7d3bfd6dc716" providerId="LiveId" clId="{B44CB6D9-41DD-4F9B-BEAC-F4B49C6643FC}" dt="2020-04-28T17:20:02.918" v="51" actId="1076"/>
          <ac:grpSpMkLst>
            <pc:docMk/>
            <pc:sldMk cId="0" sldId="269"/>
            <ac:grpSpMk id="324" creationId="{00000000-0000-0000-0000-000000000000}"/>
          </ac:grpSpMkLst>
        </pc:grpChg>
      </pc:sldChg>
      <pc:sldChg chg="addSp delSp modSp">
        <pc:chgData name="Dawn Kennedy-Little" userId="235b7d3bfd6dc716" providerId="LiveId" clId="{B44CB6D9-41DD-4F9B-BEAC-F4B49C6643FC}" dt="2020-04-28T17:30:12.617" v="585" actId="14100"/>
        <pc:sldMkLst>
          <pc:docMk/>
          <pc:sldMk cId="2826215969" sldId="289"/>
        </pc:sldMkLst>
        <pc:graphicFrameChg chg="del">
          <ac:chgData name="Dawn Kennedy-Little" userId="235b7d3bfd6dc716" providerId="LiveId" clId="{B44CB6D9-41DD-4F9B-BEAC-F4B49C6643FC}" dt="2020-04-28T16:33:51.468" v="0" actId="21"/>
          <ac:graphicFrameMkLst>
            <pc:docMk/>
            <pc:sldMk cId="2826215969" sldId="289"/>
            <ac:graphicFrameMk id="3" creationId="{69298AA2-6B7F-4E14-947D-C2A7EA666799}"/>
          </ac:graphicFrameMkLst>
        </pc:graphicFrameChg>
        <pc:graphicFrameChg chg="add del mod">
          <ac:chgData name="Dawn Kennedy-Little" userId="235b7d3bfd6dc716" providerId="LiveId" clId="{B44CB6D9-41DD-4F9B-BEAC-F4B49C6643FC}" dt="2020-04-28T16:49:41.601" v="2" actId="21"/>
          <ac:graphicFrameMkLst>
            <pc:docMk/>
            <pc:sldMk cId="2826215969" sldId="289"/>
            <ac:graphicFrameMk id="4" creationId="{93F0F40B-262F-42F2-9C02-0ED5652D7034}"/>
          </ac:graphicFrameMkLst>
        </pc:graphicFrameChg>
        <pc:graphicFrameChg chg="add del mod">
          <ac:chgData name="Dawn Kennedy-Little" userId="235b7d3bfd6dc716" providerId="LiveId" clId="{B44CB6D9-41DD-4F9B-BEAC-F4B49C6643FC}" dt="2020-04-28T17:28:03.405" v="575" actId="21"/>
          <ac:graphicFrameMkLst>
            <pc:docMk/>
            <pc:sldMk cId="2826215969" sldId="289"/>
            <ac:graphicFrameMk id="5" creationId="{DF29BD5B-1DF2-4790-8EB6-BA57C7679556}"/>
          </ac:graphicFrameMkLst>
        </pc:graphicFrameChg>
        <pc:graphicFrameChg chg="add mod">
          <ac:chgData name="Dawn Kennedy-Little" userId="235b7d3bfd6dc716" providerId="LiveId" clId="{B44CB6D9-41DD-4F9B-BEAC-F4B49C6643FC}" dt="2020-04-28T17:30:12.617" v="585" actId="14100"/>
          <ac:graphicFrameMkLst>
            <pc:docMk/>
            <pc:sldMk cId="2826215969" sldId="289"/>
            <ac:graphicFrameMk id="6" creationId="{4F690436-19FC-42CE-92E4-65C013EBD458}"/>
          </ac:graphicFrameMkLst>
        </pc:graphicFrameChg>
      </pc:sldChg>
      <pc:sldChg chg="modSp">
        <pc:chgData name="Dawn Kennedy-Little" userId="235b7d3bfd6dc716" providerId="LiveId" clId="{B44CB6D9-41DD-4F9B-BEAC-F4B49C6643FC}" dt="2020-04-28T17:31:08.291" v="603" actId="20577"/>
        <pc:sldMkLst>
          <pc:docMk/>
          <pc:sldMk cId="4249990772" sldId="290"/>
        </pc:sldMkLst>
        <pc:spChg chg="mod">
          <ac:chgData name="Dawn Kennedy-Little" userId="235b7d3bfd6dc716" providerId="LiveId" clId="{B44CB6D9-41DD-4F9B-BEAC-F4B49C6643FC}" dt="2020-04-28T17:31:08.291" v="603" actId="20577"/>
          <ac:spMkLst>
            <pc:docMk/>
            <pc:sldMk cId="4249990772" sldId="290"/>
            <ac:spMk id="128" creationId="{00000000-0000-0000-0000-000000000000}"/>
          </ac:spMkLst>
        </pc:spChg>
      </pc:sldChg>
      <pc:sldChg chg="modSp">
        <pc:chgData name="Dawn Kennedy-Little" userId="235b7d3bfd6dc716" providerId="LiveId" clId="{B44CB6D9-41DD-4F9B-BEAC-F4B49C6643FC}" dt="2020-04-28T17:34:17.599" v="796" actId="20577"/>
        <pc:sldMkLst>
          <pc:docMk/>
          <pc:sldMk cId="1199675440" sldId="291"/>
        </pc:sldMkLst>
        <pc:spChg chg="mod">
          <ac:chgData name="Dawn Kennedy-Little" userId="235b7d3bfd6dc716" providerId="LiveId" clId="{B44CB6D9-41DD-4F9B-BEAC-F4B49C6643FC}" dt="2020-04-28T17:34:17.599" v="796" actId="20577"/>
          <ac:spMkLst>
            <pc:docMk/>
            <pc:sldMk cId="1199675440" sldId="291"/>
            <ac:spMk id="128" creationId="{00000000-0000-0000-0000-000000000000}"/>
          </ac:spMkLst>
        </pc:spChg>
      </pc:sldChg>
      <pc:sldChg chg="addSp modSp add">
        <pc:chgData name="Dawn Kennedy-Little" userId="235b7d3bfd6dc716" providerId="LiveId" clId="{B44CB6D9-41DD-4F9B-BEAC-F4B49C6643FC}" dt="2020-04-28T17:34:40.762" v="798" actId="20577"/>
        <pc:sldMkLst>
          <pc:docMk/>
          <pc:sldMk cId="835541880" sldId="292"/>
        </pc:sldMkLst>
        <pc:spChg chg="mod">
          <ac:chgData name="Dawn Kennedy-Little" userId="235b7d3bfd6dc716" providerId="LiveId" clId="{B44CB6D9-41DD-4F9B-BEAC-F4B49C6643FC}" dt="2020-04-28T17:17:57.338" v="33" actId="20577"/>
          <ac:spMkLst>
            <pc:docMk/>
            <pc:sldMk cId="835541880" sldId="292"/>
            <ac:spMk id="24" creationId="{BF567D80-ACF3-4D8D-BC0D-E264A2650B39}"/>
          </ac:spMkLst>
        </pc:spChg>
        <pc:spChg chg="add mod">
          <ac:chgData name="Dawn Kennedy-Little" userId="235b7d3bfd6dc716" providerId="LiveId" clId="{B44CB6D9-41DD-4F9B-BEAC-F4B49C6643FC}" dt="2020-04-28T17:27:48.261" v="574" actId="20577"/>
          <ac:spMkLst>
            <pc:docMk/>
            <pc:sldMk cId="835541880" sldId="292"/>
            <ac:spMk id="25" creationId="{F7E5D6D5-2D29-4279-8426-550471B529B1}"/>
          </ac:spMkLst>
        </pc:spChg>
        <pc:spChg chg="mod">
          <ac:chgData name="Dawn Kennedy-Little" userId="235b7d3bfd6dc716" providerId="LiveId" clId="{B44CB6D9-41DD-4F9B-BEAC-F4B49C6643FC}" dt="2020-04-28T17:17:12.807" v="21" actId="20577"/>
          <ac:spMkLst>
            <pc:docMk/>
            <pc:sldMk cId="835541880" sldId="292"/>
            <ac:spMk id="56" creationId="{FFC42F1B-BFF0-4ABB-BB13-E3D01D905610}"/>
          </ac:spMkLst>
        </pc:spChg>
        <pc:spChg chg="mod">
          <ac:chgData name="Dawn Kennedy-Little" userId="235b7d3bfd6dc716" providerId="LiveId" clId="{B44CB6D9-41DD-4F9B-BEAC-F4B49C6643FC}" dt="2020-04-28T17:17:16.667" v="23" actId="20577"/>
          <ac:spMkLst>
            <pc:docMk/>
            <pc:sldMk cId="835541880" sldId="292"/>
            <ac:spMk id="317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17:08.645" v="19" actId="20577"/>
          <ac:spMkLst>
            <pc:docMk/>
            <pc:sldMk cId="835541880" sldId="292"/>
            <ac:spMk id="320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17:21.570" v="26" actId="20577"/>
          <ac:spMkLst>
            <pc:docMk/>
            <pc:sldMk cId="835541880" sldId="292"/>
            <ac:spMk id="323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5:15.240" v="299" actId="20577"/>
          <ac:spMkLst>
            <pc:docMk/>
            <pc:sldMk cId="835541880" sldId="292"/>
            <ac:spMk id="325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34:40.762" v="798" actId="20577"/>
          <ac:spMkLst>
            <pc:docMk/>
            <pc:sldMk cId="835541880" sldId="292"/>
            <ac:spMk id="326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4:37.150" v="249" actId="20577"/>
          <ac:spMkLst>
            <pc:docMk/>
            <pc:sldMk cId="835541880" sldId="292"/>
            <ac:spMk id="328" creationId="{00000000-0000-0000-0000-000000000000}"/>
          </ac:spMkLst>
        </pc:spChg>
        <pc:spChg chg="mod">
          <ac:chgData name="Dawn Kennedy-Little" userId="235b7d3bfd6dc716" providerId="LiveId" clId="{B44CB6D9-41DD-4F9B-BEAC-F4B49C6643FC}" dt="2020-04-28T17:26:51.540" v="407" actId="20577"/>
          <ac:spMkLst>
            <pc:docMk/>
            <pc:sldMk cId="835541880" sldId="292"/>
            <ac:spMk id="332" creationId="{00000000-0000-0000-0000-000000000000}"/>
          </ac:spMkLst>
        </pc:spChg>
        <pc:grpChg chg="add mod">
          <ac:chgData name="Dawn Kennedy-Little" userId="235b7d3bfd6dc716" providerId="LiveId" clId="{B44CB6D9-41DD-4F9B-BEAC-F4B49C6643FC}" dt="2020-04-28T17:17:53.928" v="31" actId="1076"/>
          <ac:grpSpMkLst>
            <pc:docMk/>
            <pc:sldMk cId="835541880" sldId="292"/>
            <ac:grpSpMk id="22" creationId="{6AC24842-D65F-44A1-8405-214BA2E38D1D}"/>
          </ac:grpSpMkLst>
        </pc:grpChg>
        <pc:grpChg chg="mod">
          <ac:chgData name="Dawn Kennedy-Little" userId="235b7d3bfd6dc716" providerId="LiveId" clId="{B44CB6D9-41DD-4F9B-BEAC-F4B49C6643FC}" dt="2020-04-28T17:17:31.251" v="27" actId="1076"/>
          <ac:grpSpMkLst>
            <pc:docMk/>
            <pc:sldMk cId="835541880" sldId="292"/>
            <ac:grpSpMk id="54" creationId="{FA9E44E2-674C-46DB-AD81-0D25E4D36FD2}"/>
          </ac:grpSpMkLst>
        </pc:grpChg>
        <pc:grpChg chg="mod">
          <ac:chgData name="Dawn Kennedy-Little" userId="235b7d3bfd6dc716" providerId="LiveId" clId="{B44CB6D9-41DD-4F9B-BEAC-F4B49C6643FC}" dt="2020-04-28T17:17:34.728" v="28" actId="1076"/>
          <ac:grpSpMkLst>
            <pc:docMk/>
            <pc:sldMk cId="835541880" sldId="292"/>
            <ac:grpSpMk id="318" creationId="{00000000-0000-0000-0000-000000000000}"/>
          </ac:grpSpMkLst>
        </pc:grpChg>
        <pc:grpChg chg="mod">
          <ac:chgData name="Dawn Kennedy-Little" userId="235b7d3bfd6dc716" providerId="LiveId" clId="{B44CB6D9-41DD-4F9B-BEAC-F4B49C6643FC}" dt="2020-04-28T17:17:41.289" v="29" actId="1076"/>
          <ac:grpSpMkLst>
            <pc:docMk/>
            <pc:sldMk cId="835541880" sldId="292"/>
            <ac:grpSpMk id="324" creationId="{00000000-0000-0000-0000-000000000000}"/>
          </ac:grpSpMkLst>
        </pc:grpChg>
      </pc:sldChg>
      <pc:sldChg chg="addSp delSp modSp add ord">
        <pc:chgData name="Dawn Kennedy-Little" userId="235b7d3bfd6dc716" providerId="LiveId" clId="{B44CB6D9-41DD-4F9B-BEAC-F4B49C6643FC}" dt="2020-04-28T17:40:53.180" v="1007" actId="20577"/>
        <pc:sldMkLst>
          <pc:docMk/>
          <pc:sldMk cId="1425499197" sldId="293"/>
        </pc:sldMkLst>
        <pc:spChg chg="add del mod">
          <ac:chgData name="Dawn Kennedy-Little" userId="235b7d3bfd6dc716" providerId="LiveId" clId="{B44CB6D9-41DD-4F9B-BEAC-F4B49C6643FC}" dt="2020-04-28T17:35:44.046" v="809"/>
          <ac:spMkLst>
            <pc:docMk/>
            <pc:sldMk cId="1425499197" sldId="293"/>
            <ac:spMk id="2" creationId="{160F7589-FEEE-4A07-8EED-D9CDCB9774AB}"/>
          </ac:spMkLst>
        </pc:spChg>
        <pc:spChg chg="add mod">
          <ac:chgData name="Dawn Kennedy-Little" userId="235b7d3bfd6dc716" providerId="LiveId" clId="{B44CB6D9-41DD-4F9B-BEAC-F4B49C6643FC}" dt="2020-04-28T17:37:03.845" v="890" actId="20577"/>
          <ac:spMkLst>
            <pc:docMk/>
            <pc:sldMk cId="1425499197" sldId="293"/>
            <ac:spMk id="3" creationId="{F1DECD18-D1B0-473E-95A4-3FF474D6C0D6}"/>
          </ac:spMkLst>
        </pc:spChg>
        <pc:spChg chg="add mod">
          <ac:chgData name="Dawn Kennedy-Little" userId="235b7d3bfd6dc716" providerId="LiveId" clId="{B44CB6D9-41DD-4F9B-BEAC-F4B49C6643FC}" dt="2020-04-28T17:40:53.180" v="1007" actId="20577"/>
          <ac:spMkLst>
            <pc:docMk/>
            <pc:sldMk cId="1425499197" sldId="293"/>
            <ac:spMk id="4" creationId="{F21C9CCE-8D3A-4357-92A4-3209F58D1386}"/>
          </ac:spMkLst>
        </pc:spChg>
        <pc:spChg chg="del mod">
          <ac:chgData name="Dawn Kennedy-Little" userId="235b7d3bfd6dc716" providerId="LiveId" clId="{B44CB6D9-41DD-4F9B-BEAC-F4B49C6643FC}" dt="2020-04-28T17:35:31.993" v="806" actId="21"/>
          <ac:spMkLst>
            <pc:docMk/>
            <pc:sldMk cId="1425499197" sldId="293"/>
            <ac:spMk id="128" creationId="{00000000-0000-0000-0000-000000000000}"/>
          </ac:spMkLst>
        </pc:spChg>
      </pc:sldChg>
      <pc:sldChg chg="modSp add ord">
        <pc:chgData name="Dawn Kennedy-Little" userId="235b7d3bfd6dc716" providerId="LiveId" clId="{B44CB6D9-41DD-4F9B-BEAC-F4B49C6643FC}" dt="2020-04-28T17:51:56.556" v="1386" actId="255"/>
        <pc:sldMkLst>
          <pc:docMk/>
          <pc:sldMk cId="2420019983" sldId="294"/>
        </pc:sldMkLst>
        <pc:spChg chg="mod">
          <ac:chgData name="Dawn Kennedy-Little" userId="235b7d3bfd6dc716" providerId="LiveId" clId="{B44CB6D9-41DD-4F9B-BEAC-F4B49C6643FC}" dt="2020-04-28T17:51:56.556" v="1386" actId="255"/>
          <ac:spMkLst>
            <pc:docMk/>
            <pc:sldMk cId="2420019983" sldId="294"/>
            <ac:spMk id="3" creationId="{F1DECD18-D1B0-473E-95A4-3FF474D6C0D6}"/>
          </ac:spMkLst>
        </pc:spChg>
        <pc:spChg chg="mod">
          <ac:chgData name="Dawn Kennedy-Little" userId="235b7d3bfd6dc716" providerId="LiveId" clId="{B44CB6D9-41DD-4F9B-BEAC-F4B49C6643FC}" dt="2020-04-28T17:51:38.775" v="1384" actId="20577"/>
          <ac:spMkLst>
            <pc:docMk/>
            <pc:sldMk cId="2420019983" sldId="294"/>
            <ac:spMk id="4" creationId="{F21C9CCE-8D3A-4357-92A4-3209F58D138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918F36-670C-4CDD-BF99-B47FEB247795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D457577-7EF9-46B8-B78B-35FD02F0105A}">
      <dgm:prSet/>
      <dgm:spPr/>
      <dgm:t>
        <a:bodyPr/>
        <a:lstStyle/>
        <a:p>
          <a:r>
            <a:rPr lang="en-US" dirty="0"/>
            <a:t>Prone-Supine I </a:t>
          </a:r>
        </a:p>
        <a:p>
          <a:r>
            <a:rPr lang="en-US" dirty="0" err="1"/>
            <a:t>Gattinoni</a:t>
          </a:r>
          <a:r>
            <a:rPr lang="en-US" dirty="0"/>
            <a:t> </a:t>
          </a:r>
        </a:p>
        <a:p>
          <a:r>
            <a:rPr lang="en-US" dirty="0"/>
            <a:t>NEJM 2001</a:t>
          </a:r>
        </a:p>
      </dgm:t>
    </dgm:pt>
    <dgm:pt modelId="{CC5D1D5E-4D3C-420B-AC83-96BEB73F00C9}" type="parTrans" cxnId="{587B574B-E159-44F0-B953-02FF848ABFA8}">
      <dgm:prSet/>
      <dgm:spPr/>
      <dgm:t>
        <a:bodyPr/>
        <a:lstStyle/>
        <a:p>
          <a:endParaRPr lang="en-US"/>
        </a:p>
      </dgm:t>
    </dgm:pt>
    <dgm:pt modelId="{9A771854-F510-44B6-82D9-CA3BB4E77029}" type="sibTrans" cxnId="{587B574B-E159-44F0-B953-02FF848ABFA8}">
      <dgm:prSet/>
      <dgm:spPr/>
      <dgm:t>
        <a:bodyPr/>
        <a:lstStyle/>
        <a:p>
          <a:endParaRPr lang="en-US"/>
        </a:p>
      </dgm:t>
    </dgm:pt>
    <dgm:pt modelId="{AF5DD9CD-774F-4F4E-8B5B-1C5AED6DD3AC}">
      <dgm:prSet/>
      <dgm:spPr/>
      <dgm:t>
        <a:bodyPr/>
        <a:lstStyle/>
        <a:p>
          <a:r>
            <a:rPr lang="en-US"/>
            <a:t>P/F &lt; 300</a:t>
          </a:r>
        </a:p>
      </dgm:t>
    </dgm:pt>
    <dgm:pt modelId="{341F816D-00EC-41D8-B013-29347E0739C1}" type="parTrans" cxnId="{B3BF46F8-C83F-4EBE-A75C-C49D764B36A2}">
      <dgm:prSet/>
      <dgm:spPr/>
      <dgm:t>
        <a:bodyPr/>
        <a:lstStyle/>
        <a:p>
          <a:endParaRPr lang="en-US"/>
        </a:p>
      </dgm:t>
    </dgm:pt>
    <dgm:pt modelId="{D7669BFA-A5BA-4AFD-8222-4FE4CC6B85FA}" type="sibTrans" cxnId="{B3BF46F8-C83F-4EBE-A75C-C49D764B36A2}">
      <dgm:prSet/>
      <dgm:spPr/>
      <dgm:t>
        <a:bodyPr/>
        <a:lstStyle/>
        <a:p>
          <a:endParaRPr lang="en-US"/>
        </a:p>
      </dgm:t>
    </dgm:pt>
    <dgm:pt modelId="{BC3BEB20-428A-4844-B168-668E26EA390D}">
      <dgm:prSet/>
      <dgm:spPr/>
      <dgm:t>
        <a:bodyPr/>
        <a:lstStyle/>
        <a:p>
          <a:r>
            <a:rPr lang="en-US" dirty="0"/>
            <a:t>Prone duration 7 </a:t>
          </a:r>
          <a:r>
            <a:rPr lang="en-US" dirty="0" err="1"/>
            <a:t>hrs</a:t>
          </a:r>
          <a:endParaRPr lang="en-US" dirty="0"/>
        </a:p>
      </dgm:t>
    </dgm:pt>
    <dgm:pt modelId="{A172172D-8744-4C83-8F7D-846EE2320939}" type="parTrans" cxnId="{CFF67453-63CB-424A-852C-A73132032C8D}">
      <dgm:prSet/>
      <dgm:spPr/>
      <dgm:t>
        <a:bodyPr/>
        <a:lstStyle/>
        <a:p>
          <a:endParaRPr lang="en-US"/>
        </a:p>
      </dgm:t>
    </dgm:pt>
    <dgm:pt modelId="{2A11313B-6A44-4FB1-979B-373EA42A5143}" type="sibTrans" cxnId="{CFF67453-63CB-424A-852C-A73132032C8D}">
      <dgm:prSet/>
      <dgm:spPr/>
      <dgm:t>
        <a:bodyPr/>
        <a:lstStyle/>
        <a:p>
          <a:endParaRPr lang="en-US"/>
        </a:p>
      </dgm:t>
    </dgm:pt>
    <dgm:pt modelId="{34EEB287-6629-4FEA-BFF7-83B01B95DBC0}">
      <dgm:prSet/>
      <dgm:spPr/>
      <dgm:t>
        <a:bodyPr/>
        <a:lstStyle/>
        <a:p>
          <a:r>
            <a:rPr lang="en-US" dirty="0"/>
            <a:t>Prone-Supine II </a:t>
          </a:r>
        </a:p>
        <a:p>
          <a:r>
            <a:rPr lang="en-US" dirty="0" err="1"/>
            <a:t>Taccone</a:t>
          </a:r>
          <a:r>
            <a:rPr lang="en-US" dirty="0"/>
            <a:t> </a:t>
          </a:r>
        </a:p>
        <a:p>
          <a:r>
            <a:rPr lang="en-US" dirty="0"/>
            <a:t>JAMA 2009</a:t>
          </a:r>
        </a:p>
      </dgm:t>
    </dgm:pt>
    <dgm:pt modelId="{18F1AC70-A3E3-49FD-A3B3-270A786F670D}" type="parTrans" cxnId="{16317470-DD81-475F-BA78-004B3C677B2A}">
      <dgm:prSet/>
      <dgm:spPr/>
      <dgm:t>
        <a:bodyPr/>
        <a:lstStyle/>
        <a:p>
          <a:endParaRPr lang="en-US"/>
        </a:p>
      </dgm:t>
    </dgm:pt>
    <dgm:pt modelId="{7ACFC180-DBB6-4E76-8FF6-B4FBB0752444}" type="sibTrans" cxnId="{16317470-DD81-475F-BA78-004B3C677B2A}">
      <dgm:prSet/>
      <dgm:spPr/>
      <dgm:t>
        <a:bodyPr/>
        <a:lstStyle/>
        <a:p>
          <a:endParaRPr lang="en-US"/>
        </a:p>
      </dgm:t>
    </dgm:pt>
    <dgm:pt modelId="{5E0EFF3B-9B1C-4B85-B4D7-E267214F2CB0}">
      <dgm:prSet/>
      <dgm:spPr/>
      <dgm:t>
        <a:bodyPr/>
        <a:lstStyle/>
        <a:p>
          <a:r>
            <a:rPr lang="en-US"/>
            <a:t>P/F &lt; 200</a:t>
          </a:r>
        </a:p>
      </dgm:t>
    </dgm:pt>
    <dgm:pt modelId="{F09A08BB-A19B-4DA0-8255-4895D58B8B80}" type="parTrans" cxnId="{1995D99D-F11C-47FA-84C6-D815A110D4BC}">
      <dgm:prSet/>
      <dgm:spPr/>
      <dgm:t>
        <a:bodyPr/>
        <a:lstStyle/>
        <a:p>
          <a:endParaRPr lang="en-US"/>
        </a:p>
      </dgm:t>
    </dgm:pt>
    <dgm:pt modelId="{A3530FE8-1EAC-49CE-8D8B-3A877B342572}" type="sibTrans" cxnId="{1995D99D-F11C-47FA-84C6-D815A110D4BC}">
      <dgm:prSet/>
      <dgm:spPr/>
      <dgm:t>
        <a:bodyPr/>
        <a:lstStyle/>
        <a:p>
          <a:endParaRPr lang="en-US"/>
        </a:p>
      </dgm:t>
    </dgm:pt>
    <dgm:pt modelId="{FB257AA4-6BBC-47EF-AE43-703F38B85409}">
      <dgm:prSet/>
      <dgm:spPr/>
      <dgm:t>
        <a:bodyPr/>
        <a:lstStyle/>
        <a:p>
          <a:r>
            <a:rPr lang="en-US" dirty="0"/>
            <a:t>Prone duration 20 </a:t>
          </a:r>
          <a:r>
            <a:rPr lang="en-US" dirty="0" err="1"/>
            <a:t>hrs</a:t>
          </a:r>
          <a:endParaRPr lang="en-US" dirty="0"/>
        </a:p>
      </dgm:t>
    </dgm:pt>
    <dgm:pt modelId="{1172F4B7-3B7C-4B00-A123-115D07BCBBF8}" type="parTrans" cxnId="{431CD388-2895-4337-885F-1F4157E3B68A}">
      <dgm:prSet/>
      <dgm:spPr/>
      <dgm:t>
        <a:bodyPr/>
        <a:lstStyle/>
        <a:p>
          <a:endParaRPr lang="en-US"/>
        </a:p>
      </dgm:t>
    </dgm:pt>
    <dgm:pt modelId="{294E941D-E82E-465F-9DB0-CE39968C7982}" type="sibTrans" cxnId="{431CD388-2895-4337-885F-1F4157E3B68A}">
      <dgm:prSet/>
      <dgm:spPr/>
      <dgm:t>
        <a:bodyPr/>
        <a:lstStyle/>
        <a:p>
          <a:endParaRPr lang="en-US"/>
        </a:p>
      </dgm:t>
    </dgm:pt>
    <dgm:pt modelId="{E92E22CE-CE59-41CF-8F8C-7EAE4A35FE1B}">
      <dgm:prSet/>
      <dgm:spPr/>
      <dgm:t>
        <a:bodyPr/>
        <a:lstStyle/>
        <a:p>
          <a:r>
            <a:rPr lang="en-US" dirty="0"/>
            <a:t>PROSEVA </a:t>
          </a:r>
        </a:p>
        <a:p>
          <a:r>
            <a:rPr lang="en-US" dirty="0"/>
            <a:t>Guerin </a:t>
          </a:r>
        </a:p>
        <a:p>
          <a:r>
            <a:rPr lang="en-US" dirty="0"/>
            <a:t>NEJM 2013</a:t>
          </a:r>
        </a:p>
      </dgm:t>
    </dgm:pt>
    <dgm:pt modelId="{41DE4CBC-B683-462E-95CE-8E265DBB789A}" type="parTrans" cxnId="{20EC23BF-95C9-4A85-A00F-1DBB127F5671}">
      <dgm:prSet/>
      <dgm:spPr/>
      <dgm:t>
        <a:bodyPr/>
        <a:lstStyle/>
        <a:p>
          <a:endParaRPr lang="en-US"/>
        </a:p>
      </dgm:t>
    </dgm:pt>
    <dgm:pt modelId="{20A9F863-C3C6-407B-8497-1FD6B872FEE4}" type="sibTrans" cxnId="{20EC23BF-95C9-4A85-A00F-1DBB127F5671}">
      <dgm:prSet/>
      <dgm:spPr/>
      <dgm:t>
        <a:bodyPr/>
        <a:lstStyle/>
        <a:p>
          <a:endParaRPr lang="en-US"/>
        </a:p>
      </dgm:t>
    </dgm:pt>
    <dgm:pt modelId="{23E7EF73-6BFF-4A1E-8B06-FF616C80F464}">
      <dgm:prSet/>
      <dgm:spPr/>
      <dgm:t>
        <a:bodyPr/>
        <a:lstStyle/>
        <a:p>
          <a:r>
            <a:rPr lang="en-US"/>
            <a:t>P/F &lt; 150 </a:t>
          </a:r>
        </a:p>
      </dgm:t>
    </dgm:pt>
    <dgm:pt modelId="{9764894A-724E-443D-852F-2F049EECE648}" type="parTrans" cxnId="{D22D9975-EB05-414F-B64C-FFA865F6B397}">
      <dgm:prSet/>
      <dgm:spPr/>
      <dgm:t>
        <a:bodyPr/>
        <a:lstStyle/>
        <a:p>
          <a:endParaRPr lang="en-US"/>
        </a:p>
      </dgm:t>
    </dgm:pt>
    <dgm:pt modelId="{A925BECD-BDCD-4143-8B2A-E10403C0888D}" type="sibTrans" cxnId="{D22D9975-EB05-414F-B64C-FFA865F6B397}">
      <dgm:prSet/>
      <dgm:spPr/>
      <dgm:t>
        <a:bodyPr/>
        <a:lstStyle/>
        <a:p>
          <a:endParaRPr lang="en-US"/>
        </a:p>
      </dgm:t>
    </dgm:pt>
    <dgm:pt modelId="{A2F13FCC-61C5-4A70-ACFF-8DC4F9E9FF2E}">
      <dgm:prSet/>
      <dgm:spPr/>
      <dgm:t>
        <a:bodyPr/>
        <a:lstStyle/>
        <a:p>
          <a:r>
            <a:rPr lang="en-US" dirty="0"/>
            <a:t>Prone duration 17 </a:t>
          </a:r>
          <a:r>
            <a:rPr lang="en-US" dirty="0" err="1"/>
            <a:t>hrs</a:t>
          </a:r>
          <a:endParaRPr lang="en-US" dirty="0"/>
        </a:p>
      </dgm:t>
    </dgm:pt>
    <dgm:pt modelId="{27C4D7FD-541C-4F51-A317-28810747B4E6}" type="parTrans" cxnId="{6CB16F25-A47D-425B-A46F-C9554EA683A4}">
      <dgm:prSet/>
      <dgm:spPr/>
      <dgm:t>
        <a:bodyPr/>
        <a:lstStyle/>
        <a:p>
          <a:endParaRPr lang="en-US"/>
        </a:p>
      </dgm:t>
    </dgm:pt>
    <dgm:pt modelId="{5BAA577C-52A1-4195-8781-8284B62EF86A}" type="sibTrans" cxnId="{6CB16F25-A47D-425B-A46F-C9554EA683A4}">
      <dgm:prSet/>
      <dgm:spPr/>
      <dgm:t>
        <a:bodyPr/>
        <a:lstStyle/>
        <a:p>
          <a:endParaRPr lang="en-US"/>
        </a:p>
      </dgm:t>
    </dgm:pt>
    <dgm:pt modelId="{EAE04413-A9BC-F746-B773-AE200D43795D}">
      <dgm:prSet/>
      <dgm:spPr/>
      <dgm:t>
        <a:bodyPr/>
        <a:lstStyle/>
        <a:p>
          <a:r>
            <a:rPr lang="en-US" dirty="0"/>
            <a:t>Improved P/F</a:t>
          </a:r>
        </a:p>
      </dgm:t>
    </dgm:pt>
    <dgm:pt modelId="{2B4DB63A-1642-B64D-B59C-F45FFD38AFE4}" type="parTrans" cxnId="{7552CE09-7309-3443-BC72-888A89A6A4C3}">
      <dgm:prSet/>
      <dgm:spPr/>
      <dgm:t>
        <a:bodyPr/>
        <a:lstStyle/>
        <a:p>
          <a:endParaRPr lang="en-US"/>
        </a:p>
      </dgm:t>
    </dgm:pt>
    <dgm:pt modelId="{295768BA-5F3F-114B-A86D-10C3DADEE5B0}" type="sibTrans" cxnId="{7552CE09-7309-3443-BC72-888A89A6A4C3}">
      <dgm:prSet/>
      <dgm:spPr/>
      <dgm:t>
        <a:bodyPr/>
        <a:lstStyle/>
        <a:p>
          <a:endParaRPr lang="en-US"/>
        </a:p>
      </dgm:t>
    </dgm:pt>
    <dgm:pt modelId="{7443CAA2-3B99-5D49-9363-3A21195F1E65}">
      <dgm:prSet/>
      <dgm:spPr/>
      <dgm:t>
        <a:bodyPr/>
        <a:lstStyle/>
        <a:p>
          <a:r>
            <a:rPr lang="en-US" dirty="0"/>
            <a:t>Lowered FiO2</a:t>
          </a:r>
        </a:p>
      </dgm:t>
    </dgm:pt>
    <dgm:pt modelId="{C0AF6459-5ECE-C341-A5C4-559AB689CE28}" type="parTrans" cxnId="{31F6529C-0539-3343-BE76-41DFBDB0F95E}">
      <dgm:prSet/>
      <dgm:spPr/>
      <dgm:t>
        <a:bodyPr/>
        <a:lstStyle/>
        <a:p>
          <a:endParaRPr lang="en-US"/>
        </a:p>
      </dgm:t>
    </dgm:pt>
    <dgm:pt modelId="{63EFE139-A7DE-954A-9A74-317CE456F619}" type="sibTrans" cxnId="{31F6529C-0539-3343-BE76-41DFBDB0F95E}">
      <dgm:prSet/>
      <dgm:spPr/>
      <dgm:t>
        <a:bodyPr/>
        <a:lstStyle/>
        <a:p>
          <a:endParaRPr lang="en-US"/>
        </a:p>
      </dgm:t>
    </dgm:pt>
    <dgm:pt modelId="{471B4B34-B689-844B-8FA0-4752E6D4000B}">
      <dgm:prSet/>
      <dgm:spPr/>
      <dgm:t>
        <a:bodyPr/>
        <a:lstStyle/>
        <a:p>
          <a:r>
            <a:rPr lang="en-US" dirty="0"/>
            <a:t>17% absolute mortality reduction</a:t>
          </a:r>
        </a:p>
      </dgm:t>
    </dgm:pt>
    <dgm:pt modelId="{07DBD264-0B51-F846-93D4-63C06902ABD7}" type="parTrans" cxnId="{6C403CEC-C3FC-D14D-8EF0-CE9A1E4DFDA0}">
      <dgm:prSet/>
      <dgm:spPr/>
      <dgm:t>
        <a:bodyPr/>
        <a:lstStyle/>
        <a:p>
          <a:endParaRPr lang="en-US"/>
        </a:p>
      </dgm:t>
    </dgm:pt>
    <dgm:pt modelId="{089588D1-B6FC-0246-9606-AD571DE45A8A}" type="sibTrans" cxnId="{6C403CEC-C3FC-D14D-8EF0-CE9A1E4DFDA0}">
      <dgm:prSet/>
      <dgm:spPr/>
      <dgm:t>
        <a:bodyPr/>
        <a:lstStyle/>
        <a:p>
          <a:endParaRPr lang="en-US"/>
        </a:p>
      </dgm:t>
    </dgm:pt>
    <dgm:pt modelId="{42C7F896-EF75-7646-B4DE-7240FD354049}" type="pres">
      <dgm:prSet presAssocID="{6B918F36-670C-4CDD-BF99-B47FEB24779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63A566-F879-EA43-A708-BBA08393F539}" type="pres">
      <dgm:prSet presAssocID="{5D457577-7EF9-46B8-B78B-35FD02F0105A}" presName="composite" presStyleCnt="0"/>
      <dgm:spPr/>
    </dgm:pt>
    <dgm:pt modelId="{FF6C1622-B01C-9046-96F9-DCCEC0393E0F}" type="pres">
      <dgm:prSet presAssocID="{5D457577-7EF9-46B8-B78B-35FD02F0105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52F6EC-0F73-DE4E-91E9-1337C8A33DCA}" type="pres">
      <dgm:prSet presAssocID="{5D457577-7EF9-46B8-B78B-35FD02F0105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5626DB-DB5A-4D46-9BDF-56A463734D71}" type="pres">
      <dgm:prSet presAssocID="{9A771854-F510-44B6-82D9-CA3BB4E77029}" presName="space" presStyleCnt="0"/>
      <dgm:spPr/>
    </dgm:pt>
    <dgm:pt modelId="{9716C5A7-8B27-8D4A-998A-FF65D0D732FE}" type="pres">
      <dgm:prSet presAssocID="{34EEB287-6629-4FEA-BFF7-83B01B95DBC0}" presName="composite" presStyleCnt="0"/>
      <dgm:spPr/>
    </dgm:pt>
    <dgm:pt modelId="{76F7B58F-4BE1-DA4D-9EF8-7DFE114F174E}" type="pres">
      <dgm:prSet presAssocID="{34EEB287-6629-4FEA-BFF7-83B01B95DBC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782784-B3C5-D74B-A155-74EC462C0726}" type="pres">
      <dgm:prSet presAssocID="{34EEB287-6629-4FEA-BFF7-83B01B95DBC0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119071-AC7E-954E-BF95-72A951DDF08B}" type="pres">
      <dgm:prSet presAssocID="{7ACFC180-DBB6-4E76-8FF6-B4FBB0752444}" presName="space" presStyleCnt="0"/>
      <dgm:spPr/>
    </dgm:pt>
    <dgm:pt modelId="{64E804DB-36CA-5545-AC31-B8526C6C118B}" type="pres">
      <dgm:prSet presAssocID="{E92E22CE-CE59-41CF-8F8C-7EAE4A35FE1B}" presName="composite" presStyleCnt="0"/>
      <dgm:spPr/>
    </dgm:pt>
    <dgm:pt modelId="{7DC08D63-03C0-1846-8460-B2FDB26BA588}" type="pres">
      <dgm:prSet presAssocID="{E92E22CE-CE59-41CF-8F8C-7EAE4A35FE1B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06F68-4625-404B-8297-B024B63F5F80}" type="pres">
      <dgm:prSet presAssocID="{E92E22CE-CE59-41CF-8F8C-7EAE4A35FE1B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BC044AE-DCC1-C549-B44D-82148F95B156}" type="presOf" srcId="{5E0EFF3B-9B1C-4B85-B4D7-E267214F2CB0}" destId="{0C782784-B3C5-D74B-A155-74EC462C0726}" srcOrd="0" destOrd="0" presId="urn:microsoft.com/office/officeart/2005/8/layout/hList1"/>
    <dgm:cxn modelId="{4B6EE28D-F956-CD45-A371-3C9C0EB99EB9}" type="presOf" srcId="{6B918F36-670C-4CDD-BF99-B47FEB247795}" destId="{42C7F896-EF75-7646-B4DE-7240FD354049}" srcOrd="0" destOrd="0" presId="urn:microsoft.com/office/officeart/2005/8/layout/hList1"/>
    <dgm:cxn modelId="{A544996D-06E9-4D44-A893-DC47C69680D1}" type="presOf" srcId="{23E7EF73-6BFF-4A1E-8B06-FF616C80F464}" destId="{3A206F68-4625-404B-8297-B024B63F5F80}" srcOrd="0" destOrd="0" presId="urn:microsoft.com/office/officeart/2005/8/layout/hList1"/>
    <dgm:cxn modelId="{6CB16F25-A47D-425B-A46F-C9554EA683A4}" srcId="{E92E22CE-CE59-41CF-8F8C-7EAE4A35FE1B}" destId="{A2F13FCC-61C5-4A70-ACFF-8DC4F9E9FF2E}" srcOrd="1" destOrd="0" parTransId="{27C4D7FD-541C-4F51-A317-28810747B4E6}" sibTransId="{5BAA577C-52A1-4195-8781-8284B62EF86A}"/>
    <dgm:cxn modelId="{8D1E73D4-FD90-E543-8BAF-CE136477189F}" type="presOf" srcId="{AF5DD9CD-774F-4F4E-8B5B-1C5AED6DD3AC}" destId="{3852F6EC-0F73-DE4E-91E9-1337C8A33DCA}" srcOrd="0" destOrd="0" presId="urn:microsoft.com/office/officeart/2005/8/layout/hList1"/>
    <dgm:cxn modelId="{FB0FC4F3-AB54-7B42-A3DD-42140D4B0310}" type="presOf" srcId="{EAE04413-A9BC-F746-B773-AE200D43795D}" destId="{3852F6EC-0F73-DE4E-91E9-1337C8A33DCA}" srcOrd="0" destOrd="2" presId="urn:microsoft.com/office/officeart/2005/8/layout/hList1"/>
    <dgm:cxn modelId="{41DB0914-F72A-AA42-A51B-917F31A88DA1}" type="presOf" srcId="{471B4B34-B689-844B-8FA0-4752E6D4000B}" destId="{3A206F68-4625-404B-8297-B024B63F5F80}" srcOrd="0" destOrd="2" presId="urn:microsoft.com/office/officeart/2005/8/layout/hList1"/>
    <dgm:cxn modelId="{89BECF79-341F-E24A-BD4E-663C4DC701FD}" type="presOf" srcId="{5D457577-7EF9-46B8-B78B-35FD02F0105A}" destId="{FF6C1622-B01C-9046-96F9-DCCEC0393E0F}" srcOrd="0" destOrd="0" presId="urn:microsoft.com/office/officeart/2005/8/layout/hList1"/>
    <dgm:cxn modelId="{7552CE09-7309-3443-BC72-888A89A6A4C3}" srcId="{5D457577-7EF9-46B8-B78B-35FD02F0105A}" destId="{EAE04413-A9BC-F746-B773-AE200D43795D}" srcOrd="2" destOrd="0" parTransId="{2B4DB63A-1642-B64D-B59C-F45FFD38AFE4}" sibTransId="{295768BA-5F3F-114B-A86D-10C3DADEE5B0}"/>
    <dgm:cxn modelId="{431CD388-2895-4337-885F-1F4157E3B68A}" srcId="{34EEB287-6629-4FEA-BFF7-83B01B95DBC0}" destId="{FB257AA4-6BBC-47EF-AE43-703F38B85409}" srcOrd="1" destOrd="0" parTransId="{1172F4B7-3B7C-4B00-A123-115D07BCBBF8}" sibTransId="{294E941D-E82E-465F-9DB0-CE39968C7982}"/>
    <dgm:cxn modelId="{A358174B-9303-8E44-8720-D41252F88809}" type="presOf" srcId="{FB257AA4-6BBC-47EF-AE43-703F38B85409}" destId="{0C782784-B3C5-D74B-A155-74EC462C0726}" srcOrd="0" destOrd="1" presId="urn:microsoft.com/office/officeart/2005/8/layout/hList1"/>
    <dgm:cxn modelId="{6C403CEC-C3FC-D14D-8EF0-CE9A1E4DFDA0}" srcId="{E92E22CE-CE59-41CF-8F8C-7EAE4A35FE1B}" destId="{471B4B34-B689-844B-8FA0-4752E6D4000B}" srcOrd="2" destOrd="0" parTransId="{07DBD264-0B51-F846-93D4-63C06902ABD7}" sibTransId="{089588D1-B6FC-0246-9606-AD571DE45A8A}"/>
    <dgm:cxn modelId="{31F6529C-0539-3343-BE76-41DFBDB0F95E}" srcId="{34EEB287-6629-4FEA-BFF7-83B01B95DBC0}" destId="{7443CAA2-3B99-5D49-9363-3A21195F1E65}" srcOrd="2" destOrd="0" parTransId="{C0AF6459-5ECE-C341-A5C4-559AB689CE28}" sibTransId="{63EFE139-A7DE-954A-9A74-317CE456F619}"/>
    <dgm:cxn modelId="{16317470-DD81-475F-BA78-004B3C677B2A}" srcId="{6B918F36-670C-4CDD-BF99-B47FEB247795}" destId="{34EEB287-6629-4FEA-BFF7-83B01B95DBC0}" srcOrd="1" destOrd="0" parTransId="{18F1AC70-A3E3-49FD-A3B3-270A786F670D}" sibTransId="{7ACFC180-DBB6-4E76-8FF6-B4FBB0752444}"/>
    <dgm:cxn modelId="{D22D9975-EB05-414F-B64C-FFA865F6B397}" srcId="{E92E22CE-CE59-41CF-8F8C-7EAE4A35FE1B}" destId="{23E7EF73-6BFF-4A1E-8B06-FF616C80F464}" srcOrd="0" destOrd="0" parTransId="{9764894A-724E-443D-852F-2F049EECE648}" sibTransId="{A925BECD-BDCD-4143-8B2A-E10403C0888D}"/>
    <dgm:cxn modelId="{587B574B-E159-44F0-B953-02FF848ABFA8}" srcId="{6B918F36-670C-4CDD-BF99-B47FEB247795}" destId="{5D457577-7EF9-46B8-B78B-35FD02F0105A}" srcOrd="0" destOrd="0" parTransId="{CC5D1D5E-4D3C-420B-AC83-96BEB73F00C9}" sibTransId="{9A771854-F510-44B6-82D9-CA3BB4E77029}"/>
    <dgm:cxn modelId="{1995D99D-F11C-47FA-84C6-D815A110D4BC}" srcId="{34EEB287-6629-4FEA-BFF7-83B01B95DBC0}" destId="{5E0EFF3B-9B1C-4B85-B4D7-E267214F2CB0}" srcOrd="0" destOrd="0" parTransId="{F09A08BB-A19B-4DA0-8255-4895D58B8B80}" sibTransId="{A3530FE8-1EAC-49CE-8D8B-3A877B342572}"/>
    <dgm:cxn modelId="{20EC23BF-95C9-4A85-A00F-1DBB127F5671}" srcId="{6B918F36-670C-4CDD-BF99-B47FEB247795}" destId="{E92E22CE-CE59-41CF-8F8C-7EAE4A35FE1B}" srcOrd="2" destOrd="0" parTransId="{41DE4CBC-B683-462E-95CE-8E265DBB789A}" sibTransId="{20A9F863-C3C6-407B-8497-1FD6B872FEE4}"/>
    <dgm:cxn modelId="{0D8B3B2E-3F22-2645-AC53-DD2DFCFC4267}" type="presOf" srcId="{A2F13FCC-61C5-4A70-ACFF-8DC4F9E9FF2E}" destId="{3A206F68-4625-404B-8297-B024B63F5F80}" srcOrd="0" destOrd="1" presId="urn:microsoft.com/office/officeart/2005/8/layout/hList1"/>
    <dgm:cxn modelId="{78ABB951-DC66-D944-895E-FBED914DAEE9}" type="presOf" srcId="{7443CAA2-3B99-5D49-9363-3A21195F1E65}" destId="{0C782784-B3C5-D74B-A155-74EC462C0726}" srcOrd="0" destOrd="2" presId="urn:microsoft.com/office/officeart/2005/8/layout/hList1"/>
    <dgm:cxn modelId="{AD07EB8F-6F52-724F-A5B5-A2B54BBA4D79}" type="presOf" srcId="{E92E22CE-CE59-41CF-8F8C-7EAE4A35FE1B}" destId="{7DC08D63-03C0-1846-8460-B2FDB26BA588}" srcOrd="0" destOrd="0" presId="urn:microsoft.com/office/officeart/2005/8/layout/hList1"/>
    <dgm:cxn modelId="{FC0F0BFC-BEF5-7E4F-956E-C811911CF2D6}" type="presOf" srcId="{34EEB287-6629-4FEA-BFF7-83B01B95DBC0}" destId="{76F7B58F-4BE1-DA4D-9EF8-7DFE114F174E}" srcOrd="0" destOrd="0" presId="urn:microsoft.com/office/officeart/2005/8/layout/hList1"/>
    <dgm:cxn modelId="{CFF67453-63CB-424A-852C-A73132032C8D}" srcId="{5D457577-7EF9-46B8-B78B-35FD02F0105A}" destId="{BC3BEB20-428A-4844-B168-668E26EA390D}" srcOrd="1" destOrd="0" parTransId="{A172172D-8744-4C83-8F7D-846EE2320939}" sibTransId="{2A11313B-6A44-4FB1-979B-373EA42A5143}"/>
    <dgm:cxn modelId="{C36A186A-1EBF-AC49-BA94-D2610AA47CE4}" type="presOf" srcId="{BC3BEB20-428A-4844-B168-668E26EA390D}" destId="{3852F6EC-0F73-DE4E-91E9-1337C8A33DCA}" srcOrd="0" destOrd="1" presId="urn:microsoft.com/office/officeart/2005/8/layout/hList1"/>
    <dgm:cxn modelId="{B3BF46F8-C83F-4EBE-A75C-C49D764B36A2}" srcId="{5D457577-7EF9-46B8-B78B-35FD02F0105A}" destId="{AF5DD9CD-774F-4F4E-8B5B-1C5AED6DD3AC}" srcOrd="0" destOrd="0" parTransId="{341F816D-00EC-41D8-B013-29347E0739C1}" sibTransId="{D7669BFA-A5BA-4AFD-8222-4FE4CC6B85FA}"/>
    <dgm:cxn modelId="{2760960E-286C-6146-B86C-C3EDD9FB6307}" type="presParOf" srcId="{42C7F896-EF75-7646-B4DE-7240FD354049}" destId="{9A63A566-F879-EA43-A708-BBA08393F539}" srcOrd="0" destOrd="0" presId="urn:microsoft.com/office/officeart/2005/8/layout/hList1"/>
    <dgm:cxn modelId="{34242923-A493-D440-8C10-71F4273B7E60}" type="presParOf" srcId="{9A63A566-F879-EA43-A708-BBA08393F539}" destId="{FF6C1622-B01C-9046-96F9-DCCEC0393E0F}" srcOrd="0" destOrd="0" presId="urn:microsoft.com/office/officeart/2005/8/layout/hList1"/>
    <dgm:cxn modelId="{F2C35CCF-7B46-8A43-BD95-C197E03A2884}" type="presParOf" srcId="{9A63A566-F879-EA43-A708-BBA08393F539}" destId="{3852F6EC-0F73-DE4E-91E9-1337C8A33DCA}" srcOrd="1" destOrd="0" presId="urn:microsoft.com/office/officeart/2005/8/layout/hList1"/>
    <dgm:cxn modelId="{914807AD-72DC-EC49-8092-EB965B1D2519}" type="presParOf" srcId="{42C7F896-EF75-7646-B4DE-7240FD354049}" destId="{5C5626DB-DB5A-4D46-9BDF-56A463734D71}" srcOrd="1" destOrd="0" presId="urn:microsoft.com/office/officeart/2005/8/layout/hList1"/>
    <dgm:cxn modelId="{47214BB8-8401-3544-A2C7-3F2DEE18FC58}" type="presParOf" srcId="{42C7F896-EF75-7646-B4DE-7240FD354049}" destId="{9716C5A7-8B27-8D4A-998A-FF65D0D732FE}" srcOrd="2" destOrd="0" presId="urn:microsoft.com/office/officeart/2005/8/layout/hList1"/>
    <dgm:cxn modelId="{632BFAB1-1EB1-DA49-9E2C-9828C07201D9}" type="presParOf" srcId="{9716C5A7-8B27-8D4A-998A-FF65D0D732FE}" destId="{76F7B58F-4BE1-DA4D-9EF8-7DFE114F174E}" srcOrd="0" destOrd="0" presId="urn:microsoft.com/office/officeart/2005/8/layout/hList1"/>
    <dgm:cxn modelId="{DEC4E132-3EB4-8946-AD44-C1735DBE0F81}" type="presParOf" srcId="{9716C5A7-8B27-8D4A-998A-FF65D0D732FE}" destId="{0C782784-B3C5-D74B-A155-74EC462C0726}" srcOrd="1" destOrd="0" presId="urn:microsoft.com/office/officeart/2005/8/layout/hList1"/>
    <dgm:cxn modelId="{D5A50DF5-2074-DB46-96F1-3F055F16966A}" type="presParOf" srcId="{42C7F896-EF75-7646-B4DE-7240FD354049}" destId="{E8119071-AC7E-954E-BF95-72A951DDF08B}" srcOrd="3" destOrd="0" presId="urn:microsoft.com/office/officeart/2005/8/layout/hList1"/>
    <dgm:cxn modelId="{7211FD86-1ABE-FF45-81B3-BD21A03EF6F0}" type="presParOf" srcId="{42C7F896-EF75-7646-B4DE-7240FD354049}" destId="{64E804DB-36CA-5545-AC31-B8526C6C118B}" srcOrd="4" destOrd="0" presId="urn:microsoft.com/office/officeart/2005/8/layout/hList1"/>
    <dgm:cxn modelId="{D12F2DEC-764B-B140-9141-AB9E69E7F112}" type="presParOf" srcId="{64E804DB-36CA-5545-AC31-B8526C6C118B}" destId="{7DC08D63-03C0-1846-8460-B2FDB26BA588}" srcOrd="0" destOrd="0" presId="urn:microsoft.com/office/officeart/2005/8/layout/hList1"/>
    <dgm:cxn modelId="{C70C6B4A-B454-AC4F-A229-A99025C97B61}" type="presParOf" srcId="{64E804DB-36CA-5545-AC31-B8526C6C118B}" destId="{3A206F68-4625-404B-8297-B024B63F5F8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33C7C4-9E35-445C-B89D-96EC7D9CFBB9}" type="doc">
      <dgm:prSet loTypeId="urn:microsoft.com/office/officeart/2005/8/layout/process4" loCatId="process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910C810-FEC7-4DA8-97A3-AC1972BC87F0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We recommend initial prone positioning for all patients with COVID-19 who require invasive mechanical ventilation</a:t>
          </a:r>
        </a:p>
      </dgm:t>
    </dgm:pt>
    <dgm:pt modelId="{D69D6B00-A85B-4F04-BDB8-FBACDD7B69D0}" type="parTrans" cxnId="{67552199-6E71-47D1-9163-0E25342FCC0D}">
      <dgm:prSet/>
      <dgm:spPr/>
      <dgm:t>
        <a:bodyPr/>
        <a:lstStyle/>
        <a:p>
          <a:endParaRPr lang="en-US"/>
        </a:p>
      </dgm:t>
    </dgm:pt>
    <dgm:pt modelId="{B0314C74-B193-44D8-B330-57FE3320CF06}" type="sibTrans" cxnId="{67552199-6E71-47D1-9163-0E25342FCC0D}">
      <dgm:prSet/>
      <dgm:spPr/>
      <dgm:t>
        <a:bodyPr/>
        <a:lstStyle/>
        <a:p>
          <a:endParaRPr lang="en-US"/>
        </a:p>
      </dgm:t>
    </dgm:pt>
    <dgm:pt modelId="{46B044C0-785A-405F-9095-18E60CDACE9F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We suggest maintaining prone position for at least 24 hours</a:t>
          </a:r>
        </a:p>
      </dgm:t>
    </dgm:pt>
    <dgm:pt modelId="{0DA44E11-6D1C-4FB8-87AC-DCA06BF79FCA}" type="parTrans" cxnId="{124419CB-CDA6-4783-B93C-470FC76E7755}">
      <dgm:prSet/>
      <dgm:spPr/>
      <dgm:t>
        <a:bodyPr/>
        <a:lstStyle/>
        <a:p>
          <a:endParaRPr lang="en-US"/>
        </a:p>
      </dgm:t>
    </dgm:pt>
    <dgm:pt modelId="{799C8334-E2F1-4E17-837D-4340ABCEE8B6}" type="sibTrans" cxnId="{124419CB-CDA6-4783-B93C-470FC76E7755}">
      <dgm:prSet/>
      <dgm:spPr/>
      <dgm:t>
        <a:bodyPr/>
        <a:lstStyle/>
        <a:p>
          <a:endParaRPr lang="en-US"/>
        </a:p>
      </dgm:t>
    </dgm:pt>
    <dgm:pt modelId="{6BF406D9-16E4-4E5B-ADB1-E69519B18C60}">
      <dgm:prSet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At 24 hours, if P/F  &gt; 300, supinate</a:t>
          </a:r>
        </a:p>
      </dgm:t>
    </dgm:pt>
    <dgm:pt modelId="{FB010C6B-6E8E-4CBA-B1E9-46AA2FC981D8}" type="parTrans" cxnId="{3181DBC6-3339-4C0C-9965-B1A84450A1FC}">
      <dgm:prSet/>
      <dgm:spPr/>
      <dgm:t>
        <a:bodyPr/>
        <a:lstStyle/>
        <a:p>
          <a:endParaRPr lang="en-US"/>
        </a:p>
      </dgm:t>
    </dgm:pt>
    <dgm:pt modelId="{95A56F8E-A7CE-46A3-BC45-6C305DDB7ABE}" type="sibTrans" cxnId="{3181DBC6-3339-4C0C-9965-B1A84450A1FC}">
      <dgm:prSet/>
      <dgm:spPr/>
      <dgm:t>
        <a:bodyPr/>
        <a:lstStyle/>
        <a:p>
          <a:endParaRPr lang="en-US"/>
        </a:p>
      </dgm:t>
    </dgm:pt>
    <dgm:pt modelId="{7271AAEF-EEC4-4234-8262-B5644959C6C5}">
      <dgm:prSet/>
      <dgm:spPr/>
      <dgm:t>
        <a:bodyPr/>
        <a:lstStyle/>
        <a:p>
          <a:r>
            <a:rPr lang="en-US" dirty="0">
              <a:solidFill>
                <a:schemeClr val="accent2"/>
              </a:solidFill>
            </a:rPr>
            <a:t>At 24 hours, if P/F &lt; 300, maintain prone position for 48 </a:t>
          </a:r>
          <a:r>
            <a:rPr lang="en-US" dirty="0" err="1">
              <a:solidFill>
                <a:schemeClr val="accent2"/>
              </a:solidFill>
            </a:rPr>
            <a:t>hrs</a:t>
          </a:r>
          <a:endParaRPr lang="en-US" dirty="0">
            <a:solidFill>
              <a:schemeClr val="accent2"/>
            </a:solidFill>
          </a:endParaRPr>
        </a:p>
      </dgm:t>
    </dgm:pt>
    <dgm:pt modelId="{B44C617F-FF52-4389-AEC7-E0DA01139538}" type="parTrans" cxnId="{53E08F54-519A-48F2-A003-BE6919FA16EE}">
      <dgm:prSet/>
      <dgm:spPr/>
      <dgm:t>
        <a:bodyPr/>
        <a:lstStyle/>
        <a:p>
          <a:endParaRPr lang="en-US"/>
        </a:p>
      </dgm:t>
    </dgm:pt>
    <dgm:pt modelId="{A40BD607-2986-437C-B384-DBD3A3E13B61}" type="sibTrans" cxnId="{53E08F54-519A-48F2-A003-BE6919FA16EE}">
      <dgm:prSet/>
      <dgm:spPr/>
      <dgm:t>
        <a:bodyPr/>
        <a:lstStyle/>
        <a:p>
          <a:endParaRPr lang="en-US"/>
        </a:p>
      </dgm:t>
    </dgm:pt>
    <dgm:pt modelId="{FA869C43-52CC-45B2-B942-DA17816703C7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Once supine, if P/F &lt; 200, consider repeating prone position</a:t>
          </a:r>
        </a:p>
      </dgm:t>
    </dgm:pt>
    <dgm:pt modelId="{C82BBE76-1F03-484C-8B76-A961699BD59B}" type="parTrans" cxnId="{ED91CAA8-D5D9-4A79-8CD2-04579B04F217}">
      <dgm:prSet/>
      <dgm:spPr/>
      <dgm:t>
        <a:bodyPr/>
        <a:lstStyle/>
        <a:p>
          <a:endParaRPr lang="en-US"/>
        </a:p>
      </dgm:t>
    </dgm:pt>
    <dgm:pt modelId="{BB90D8DF-582F-42D8-B880-0BCBCCE9980E}" type="sibTrans" cxnId="{ED91CAA8-D5D9-4A79-8CD2-04579B04F217}">
      <dgm:prSet/>
      <dgm:spPr/>
      <dgm:t>
        <a:bodyPr/>
        <a:lstStyle/>
        <a:p>
          <a:endParaRPr lang="en-US"/>
        </a:p>
      </dgm:t>
    </dgm:pt>
    <dgm:pt modelId="{54DB0B6C-A93D-4C95-BC76-F72B096069A8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Once supine, if P/F &gt; 200, consider maintaining supine position</a:t>
          </a:r>
        </a:p>
      </dgm:t>
    </dgm:pt>
    <dgm:pt modelId="{94160C93-1717-437F-9624-269C03995E7C}" type="parTrans" cxnId="{56F500EB-9BB6-4A87-8935-F15DAE6D984C}">
      <dgm:prSet/>
      <dgm:spPr/>
      <dgm:t>
        <a:bodyPr/>
        <a:lstStyle/>
        <a:p>
          <a:endParaRPr lang="en-US"/>
        </a:p>
      </dgm:t>
    </dgm:pt>
    <dgm:pt modelId="{EDCA648B-6EB9-4377-A5E5-3A659F6A24CC}" type="sibTrans" cxnId="{56F500EB-9BB6-4A87-8935-F15DAE6D984C}">
      <dgm:prSet/>
      <dgm:spPr/>
      <dgm:t>
        <a:bodyPr/>
        <a:lstStyle/>
        <a:p>
          <a:endParaRPr lang="en-US"/>
        </a:p>
      </dgm:t>
    </dgm:pt>
    <dgm:pt modelId="{5BFFA604-4178-A74D-A2B4-9A4C1E92428A}" type="pres">
      <dgm:prSet presAssocID="{4A33C7C4-9E35-445C-B89D-96EC7D9CFBB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D55C99-AA97-7142-BD42-648847CA3589}" type="pres">
      <dgm:prSet presAssocID="{54DB0B6C-A93D-4C95-BC76-F72B096069A8}" presName="boxAndChildren" presStyleCnt="0"/>
      <dgm:spPr/>
    </dgm:pt>
    <dgm:pt modelId="{6B783B60-254B-224E-90B0-0A53D5DD3EA4}" type="pres">
      <dgm:prSet presAssocID="{54DB0B6C-A93D-4C95-BC76-F72B096069A8}" presName="parentTextBox" presStyleLbl="node1" presStyleIdx="0" presStyleCnt="4"/>
      <dgm:spPr/>
      <dgm:t>
        <a:bodyPr/>
        <a:lstStyle/>
        <a:p>
          <a:endParaRPr lang="en-US"/>
        </a:p>
      </dgm:t>
    </dgm:pt>
    <dgm:pt modelId="{F75F6B93-F6FD-7545-BFB8-200134C275D3}" type="pres">
      <dgm:prSet presAssocID="{BB90D8DF-582F-42D8-B880-0BCBCCE9980E}" presName="sp" presStyleCnt="0"/>
      <dgm:spPr/>
    </dgm:pt>
    <dgm:pt modelId="{EC7C9F67-BB67-1147-B781-85B2AC8196D0}" type="pres">
      <dgm:prSet presAssocID="{FA869C43-52CC-45B2-B942-DA17816703C7}" presName="arrowAndChildren" presStyleCnt="0"/>
      <dgm:spPr/>
    </dgm:pt>
    <dgm:pt modelId="{32512085-3D4A-F244-9FF8-E89B437CDF02}" type="pres">
      <dgm:prSet presAssocID="{FA869C43-52CC-45B2-B942-DA17816703C7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12E34713-28CC-4B45-8D53-614CB14EC2BB}" type="pres">
      <dgm:prSet presAssocID="{799C8334-E2F1-4E17-837D-4340ABCEE8B6}" presName="sp" presStyleCnt="0"/>
      <dgm:spPr/>
    </dgm:pt>
    <dgm:pt modelId="{1B8D40E2-A585-EB4B-AC31-AE9AFC43FBA1}" type="pres">
      <dgm:prSet presAssocID="{46B044C0-785A-405F-9095-18E60CDACE9F}" presName="arrowAndChildren" presStyleCnt="0"/>
      <dgm:spPr/>
    </dgm:pt>
    <dgm:pt modelId="{EE479450-F801-3F47-A2EA-330D829EC0F7}" type="pres">
      <dgm:prSet presAssocID="{46B044C0-785A-405F-9095-18E60CDACE9F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808AF3CC-58AA-2F44-9551-A25D7B2E1073}" type="pres">
      <dgm:prSet presAssocID="{46B044C0-785A-405F-9095-18E60CDACE9F}" presName="arrow" presStyleLbl="node1" presStyleIdx="2" presStyleCnt="4"/>
      <dgm:spPr/>
      <dgm:t>
        <a:bodyPr/>
        <a:lstStyle/>
        <a:p>
          <a:endParaRPr lang="en-US"/>
        </a:p>
      </dgm:t>
    </dgm:pt>
    <dgm:pt modelId="{DDC1A6CE-9E40-D746-8788-55421E8D5369}" type="pres">
      <dgm:prSet presAssocID="{46B044C0-785A-405F-9095-18E60CDACE9F}" presName="descendantArrow" presStyleCnt="0"/>
      <dgm:spPr/>
    </dgm:pt>
    <dgm:pt modelId="{007CAF9A-3D30-7F49-BB7F-FEAE4C4A284C}" type="pres">
      <dgm:prSet presAssocID="{6BF406D9-16E4-4E5B-ADB1-E69519B18C60}" presName="childTextArrow" presStyleLbl="fgAccFollowNode1" presStyleIdx="0" presStyleCnt="2" custLinFactNeighborX="-5472" custLinFactNeighborY="-6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73E58A-5299-BD43-A099-8867141484CB}" type="pres">
      <dgm:prSet presAssocID="{7271AAEF-EEC4-4234-8262-B5644959C6C5}" presName="childTextArrow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E942F9-39EC-BF47-AE08-6F9E84564810}" type="pres">
      <dgm:prSet presAssocID="{B0314C74-B193-44D8-B330-57FE3320CF06}" presName="sp" presStyleCnt="0"/>
      <dgm:spPr/>
    </dgm:pt>
    <dgm:pt modelId="{FA7EE7D4-5FC5-9C48-8DAF-093DDD38888F}" type="pres">
      <dgm:prSet presAssocID="{B910C810-FEC7-4DA8-97A3-AC1972BC87F0}" presName="arrowAndChildren" presStyleCnt="0"/>
      <dgm:spPr/>
    </dgm:pt>
    <dgm:pt modelId="{67D324D0-119F-CD49-8B66-7427A3C668C4}" type="pres">
      <dgm:prSet presAssocID="{B910C810-FEC7-4DA8-97A3-AC1972BC87F0}" presName="parentTextArrow" presStyleLbl="node1" presStyleIdx="3" presStyleCnt="4"/>
      <dgm:spPr/>
      <dgm:t>
        <a:bodyPr/>
        <a:lstStyle/>
        <a:p>
          <a:endParaRPr lang="en-US"/>
        </a:p>
      </dgm:t>
    </dgm:pt>
  </dgm:ptLst>
  <dgm:cxnLst>
    <dgm:cxn modelId="{ABCCEA4C-EE14-714F-942F-B3CB14A9DB8C}" type="presOf" srcId="{6BF406D9-16E4-4E5B-ADB1-E69519B18C60}" destId="{007CAF9A-3D30-7F49-BB7F-FEAE4C4A284C}" srcOrd="0" destOrd="0" presId="urn:microsoft.com/office/officeart/2005/8/layout/process4"/>
    <dgm:cxn modelId="{94E77F84-7687-434E-AFCD-C3D65F8901CC}" type="presOf" srcId="{7271AAEF-EEC4-4234-8262-B5644959C6C5}" destId="{7D73E58A-5299-BD43-A099-8867141484CB}" srcOrd="0" destOrd="0" presId="urn:microsoft.com/office/officeart/2005/8/layout/process4"/>
    <dgm:cxn modelId="{56F500EB-9BB6-4A87-8935-F15DAE6D984C}" srcId="{4A33C7C4-9E35-445C-B89D-96EC7D9CFBB9}" destId="{54DB0B6C-A93D-4C95-BC76-F72B096069A8}" srcOrd="3" destOrd="0" parTransId="{94160C93-1717-437F-9624-269C03995E7C}" sibTransId="{EDCA648B-6EB9-4377-A5E5-3A659F6A24CC}"/>
    <dgm:cxn modelId="{748CE99D-D1C9-2B48-A8FA-16987343AC37}" type="presOf" srcId="{46B044C0-785A-405F-9095-18E60CDACE9F}" destId="{808AF3CC-58AA-2F44-9551-A25D7B2E1073}" srcOrd="1" destOrd="0" presId="urn:microsoft.com/office/officeart/2005/8/layout/process4"/>
    <dgm:cxn modelId="{F7E54AE7-1040-FC40-ACA4-AFA2D493A6F2}" type="presOf" srcId="{B910C810-FEC7-4DA8-97A3-AC1972BC87F0}" destId="{67D324D0-119F-CD49-8B66-7427A3C668C4}" srcOrd="0" destOrd="0" presId="urn:microsoft.com/office/officeart/2005/8/layout/process4"/>
    <dgm:cxn modelId="{3181DBC6-3339-4C0C-9965-B1A84450A1FC}" srcId="{46B044C0-785A-405F-9095-18E60CDACE9F}" destId="{6BF406D9-16E4-4E5B-ADB1-E69519B18C60}" srcOrd="0" destOrd="0" parTransId="{FB010C6B-6E8E-4CBA-B1E9-46AA2FC981D8}" sibTransId="{95A56F8E-A7CE-46A3-BC45-6C305DDB7ABE}"/>
    <dgm:cxn modelId="{C474162C-CF84-7D4B-AFE2-3AA449F73511}" type="presOf" srcId="{54DB0B6C-A93D-4C95-BC76-F72B096069A8}" destId="{6B783B60-254B-224E-90B0-0A53D5DD3EA4}" srcOrd="0" destOrd="0" presId="urn:microsoft.com/office/officeart/2005/8/layout/process4"/>
    <dgm:cxn modelId="{6B7E3A8B-371A-E84F-A8B2-A8027B69B87F}" type="presOf" srcId="{FA869C43-52CC-45B2-B942-DA17816703C7}" destId="{32512085-3D4A-F244-9FF8-E89B437CDF02}" srcOrd="0" destOrd="0" presId="urn:microsoft.com/office/officeart/2005/8/layout/process4"/>
    <dgm:cxn modelId="{124419CB-CDA6-4783-B93C-470FC76E7755}" srcId="{4A33C7C4-9E35-445C-B89D-96EC7D9CFBB9}" destId="{46B044C0-785A-405F-9095-18E60CDACE9F}" srcOrd="1" destOrd="0" parTransId="{0DA44E11-6D1C-4FB8-87AC-DCA06BF79FCA}" sibTransId="{799C8334-E2F1-4E17-837D-4340ABCEE8B6}"/>
    <dgm:cxn modelId="{53E08F54-519A-48F2-A003-BE6919FA16EE}" srcId="{46B044C0-785A-405F-9095-18E60CDACE9F}" destId="{7271AAEF-EEC4-4234-8262-B5644959C6C5}" srcOrd="1" destOrd="0" parTransId="{B44C617F-FF52-4389-AEC7-E0DA01139538}" sibTransId="{A40BD607-2986-437C-B384-DBD3A3E13B61}"/>
    <dgm:cxn modelId="{159B0EFE-A67A-DE4A-A244-4CA23CF946EA}" type="presOf" srcId="{46B044C0-785A-405F-9095-18E60CDACE9F}" destId="{EE479450-F801-3F47-A2EA-330D829EC0F7}" srcOrd="0" destOrd="0" presId="urn:microsoft.com/office/officeart/2005/8/layout/process4"/>
    <dgm:cxn modelId="{67552199-6E71-47D1-9163-0E25342FCC0D}" srcId="{4A33C7C4-9E35-445C-B89D-96EC7D9CFBB9}" destId="{B910C810-FEC7-4DA8-97A3-AC1972BC87F0}" srcOrd="0" destOrd="0" parTransId="{D69D6B00-A85B-4F04-BDB8-FBACDD7B69D0}" sibTransId="{B0314C74-B193-44D8-B330-57FE3320CF06}"/>
    <dgm:cxn modelId="{92B54FD0-82C0-854A-8672-EBCE431B08E7}" type="presOf" srcId="{4A33C7C4-9E35-445C-B89D-96EC7D9CFBB9}" destId="{5BFFA604-4178-A74D-A2B4-9A4C1E92428A}" srcOrd="0" destOrd="0" presId="urn:microsoft.com/office/officeart/2005/8/layout/process4"/>
    <dgm:cxn modelId="{ED91CAA8-D5D9-4A79-8CD2-04579B04F217}" srcId="{4A33C7C4-9E35-445C-B89D-96EC7D9CFBB9}" destId="{FA869C43-52CC-45B2-B942-DA17816703C7}" srcOrd="2" destOrd="0" parTransId="{C82BBE76-1F03-484C-8B76-A961699BD59B}" sibTransId="{BB90D8DF-582F-42D8-B880-0BCBCCE9980E}"/>
    <dgm:cxn modelId="{C4BDE528-E687-F545-9B53-7E1C965665C9}" type="presParOf" srcId="{5BFFA604-4178-A74D-A2B4-9A4C1E92428A}" destId="{5ED55C99-AA97-7142-BD42-648847CA3589}" srcOrd="0" destOrd="0" presId="urn:microsoft.com/office/officeart/2005/8/layout/process4"/>
    <dgm:cxn modelId="{FF110696-25EE-A545-BDCC-C0880DF57072}" type="presParOf" srcId="{5ED55C99-AA97-7142-BD42-648847CA3589}" destId="{6B783B60-254B-224E-90B0-0A53D5DD3EA4}" srcOrd="0" destOrd="0" presId="urn:microsoft.com/office/officeart/2005/8/layout/process4"/>
    <dgm:cxn modelId="{E64AD1FB-E429-2442-8D5D-CDC1157D2205}" type="presParOf" srcId="{5BFFA604-4178-A74D-A2B4-9A4C1E92428A}" destId="{F75F6B93-F6FD-7545-BFB8-200134C275D3}" srcOrd="1" destOrd="0" presId="urn:microsoft.com/office/officeart/2005/8/layout/process4"/>
    <dgm:cxn modelId="{908D64AD-55FE-BE4E-A1B1-9557D38AD64C}" type="presParOf" srcId="{5BFFA604-4178-A74D-A2B4-9A4C1E92428A}" destId="{EC7C9F67-BB67-1147-B781-85B2AC8196D0}" srcOrd="2" destOrd="0" presId="urn:microsoft.com/office/officeart/2005/8/layout/process4"/>
    <dgm:cxn modelId="{D49738E6-1AB1-EC4B-9BD4-6409DB6A9475}" type="presParOf" srcId="{EC7C9F67-BB67-1147-B781-85B2AC8196D0}" destId="{32512085-3D4A-F244-9FF8-E89B437CDF02}" srcOrd="0" destOrd="0" presId="urn:microsoft.com/office/officeart/2005/8/layout/process4"/>
    <dgm:cxn modelId="{17E10BC4-3A08-5446-A0A0-0088343DC5A0}" type="presParOf" srcId="{5BFFA604-4178-A74D-A2B4-9A4C1E92428A}" destId="{12E34713-28CC-4B45-8D53-614CB14EC2BB}" srcOrd="3" destOrd="0" presId="urn:microsoft.com/office/officeart/2005/8/layout/process4"/>
    <dgm:cxn modelId="{7670D384-4BCB-5D46-8356-48C76C65C041}" type="presParOf" srcId="{5BFFA604-4178-A74D-A2B4-9A4C1E92428A}" destId="{1B8D40E2-A585-EB4B-AC31-AE9AFC43FBA1}" srcOrd="4" destOrd="0" presId="urn:microsoft.com/office/officeart/2005/8/layout/process4"/>
    <dgm:cxn modelId="{E7A58B63-3AA1-184A-A7BA-BE45DE626440}" type="presParOf" srcId="{1B8D40E2-A585-EB4B-AC31-AE9AFC43FBA1}" destId="{EE479450-F801-3F47-A2EA-330D829EC0F7}" srcOrd="0" destOrd="0" presId="urn:microsoft.com/office/officeart/2005/8/layout/process4"/>
    <dgm:cxn modelId="{3D0961FB-06F6-ED4C-BC16-B530B2BA45A0}" type="presParOf" srcId="{1B8D40E2-A585-EB4B-AC31-AE9AFC43FBA1}" destId="{808AF3CC-58AA-2F44-9551-A25D7B2E1073}" srcOrd="1" destOrd="0" presId="urn:microsoft.com/office/officeart/2005/8/layout/process4"/>
    <dgm:cxn modelId="{60414065-6267-CB4E-B09B-A6FB742398BC}" type="presParOf" srcId="{1B8D40E2-A585-EB4B-AC31-AE9AFC43FBA1}" destId="{DDC1A6CE-9E40-D746-8788-55421E8D5369}" srcOrd="2" destOrd="0" presId="urn:microsoft.com/office/officeart/2005/8/layout/process4"/>
    <dgm:cxn modelId="{3D15F008-2336-944B-A3A3-546599A95BBE}" type="presParOf" srcId="{DDC1A6CE-9E40-D746-8788-55421E8D5369}" destId="{007CAF9A-3D30-7F49-BB7F-FEAE4C4A284C}" srcOrd="0" destOrd="0" presId="urn:microsoft.com/office/officeart/2005/8/layout/process4"/>
    <dgm:cxn modelId="{2B842FCC-FADD-CB4A-85C7-ED9231EA68CC}" type="presParOf" srcId="{DDC1A6CE-9E40-D746-8788-55421E8D5369}" destId="{7D73E58A-5299-BD43-A099-8867141484CB}" srcOrd="1" destOrd="0" presId="urn:microsoft.com/office/officeart/2005/8/layout/process4"/>
    <dgm:cxn modelId="{78B72C41-E261-C544-94B1-4804279ED5D8}" type="presParOf" srcId="{5BFFA604-4178-A74D-A2B4-9A4C1E92428A}" destId="{5DE942F9-39EC-BF47-AE08-6F9E84564810}" srcOrd="5" destOrd="0" presId="urn:microsoft.com/office/officeart/2005/8/layout/process4"/>
    <dgm:cxn modelId="{11139409-9F04-B942-A437-4BEBB0C321DE}" type="presParOf" srcId="{5BFFA604-4178-A74D-A2B4-9A4C1E92428A}" destId="{FA7EE7D4-5FC5-9C48-8DAF-093DDD38888F}" srcOrd="6" destOrd="0" presId="urn:microsoft.com/office/officeart/2005/8/layout/process4"/>
    <dgm:cxn modelId="{88E90A05-842E-8148-990E-39AC47B2C655}" type="presParOf" srcId="{FA7EE7D4-5FC5-9C48-8DAF-093DDD38888F}" destId="{67D324D0-119F-CD49-8B66-7427A3C668C4}" srcOrd="0" destOrd="0" presId="urn:microsoft.com/office/officeart/2005/8/layout/process4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AA3B435-092F-B842-8952-73BB2C6CCB9D}" type="doc">
      <dgm:prSet loTypeId="urn:microsoft.com/office/officeart/2005/8/layout/hierarchy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EBB73E-51B9-FD42-8A54-38B114204BCF}">
      <dgm:prSet phldrT="[Text]"/>
      <dgm:spPr/>
      <dgm:t>
        <a:bodyPr/>
        <a:lstStyle/>
        <a:p>
          <a:r>
            <a:rPr lang="en-US" dirty="0"/>
            <a:t>Mechanical ventilation for COVID-19</a:t>
          </a:r>
        </a:p>
        <a:p>
          <a:endParaRPr lang="en-US" dirty="0"/>
        </a:p>
      </dgm:t>
    </dgm:pt>
    <dgm:pt modelId="{3300559B-E2FE-1543-B6B2-BC4A3CF068E8}" type="parTrans" cxnId="{AA395411-5556-F746-B0C2-CEEF27F0CF87}">
      <dgm:prSet/>
      <dgm:spPr/>
      <dgm:t>
        <a:bodyPr/>
        <a:lstStyle/>
        <a:p>
          <a:endParaRPr lang="en-US"/>
        </a:p>
      </dgm:t>
    </dgm:pt>
    <dgm:pt modelId="{711B57C6-5315-1946-83AA-66DD3B82B27C}" type="sibTrans" cxnId="{AA395411-5556-F746-B0C2-CEEF27F0CF87}">
      <dgm:prSet/>
      <dgm:spPr/>
      <dgm:t>
        <a:bodyPr/>
        <a:lstStyle/>
        <a:p>
          <a:endParaRPr lang="en-US"/>
        </a:p>
      </dgm:t>
    </dgm:pt>
    <dgm:pt modelId="{21ED07DB-9F28-7C47-9080-E6104185B41A}">
      <dgm:prSet phldrT="[Text]"/>
      <dgm:spPr/>
      <dgm:t>
        <a:bodyPr/>
        <a:lstStyle/>
        <a:p>
          <a:r>
            <a:rPr lang="en-US" dirty="0"/>
            <a:t>Prone x24 </a:t>
          </a:r>
          <a:r>
            <a:rPr lang="en-US" dirty="0" err="1"/>
            <a:t>hrs</a:t>
          </a:r>
          <a:endParaRPr lang="en-US" dirty="0"/>
        </a:p>
      </dgm:t>
    </dgm:pt>
    <dgm:pt modelId="{832886B3-30EC-FC4A-ABD1-4ED550A7EF14}" type="parTrans" cxnId="{9D99C6A2-2583-864A-AC07-9A5C56E020DF}">
      <dgm:prSet/>
      <dgm:spPr/>
      <dgm:t>
        <a:bodyPr/>
        <a:lstStyle/>
        <a:p>
          <a:endParaRPr lang="en-US"/>
        </a:p>
      </dgm:t>
    </dgm:pt>
    <dgm:pt modelId="{6143AE14-E524-D049-8AD1-129C333ACB43}" type="sibTrans" cxnId="{9D99C6A2-2583-864A-AC07-9A5C56E020DF}">
      <dgm:prSet/>
      <dgm:spPr/>
      <dgm:t>
        <a:bodyPr/>
        <a:lstStyle/>
        <a:p>
          <a:endParaRPr lang="en-US"/>
        </a:p>
      </dgm:t>
    </dgm:pt>
    <dgm:pt modelId="{3752ADC2-0BAA-3041-BD4F-25310E255CAA}">
      <dgm:prSet phldrT="[Text]"/>
      <dgm:spPr/>
      <dgm:t>
        <a:bodyPr/>
        <a:lstStyle/>
        <a:p>
          <a:r>
            <a:rPr lang="en-US" dirty="0"/>
            <a:t>P/F &gt; 300</a:t>
          </a:r>
        </a:p>
        <a:p>
          <a:r>
            <a:rPr lang="en-US" dirty="0"/>
            <a:t>Supinate</a:t>
          </a:r>
        </a:p>
      </dgm:t>
    </dgm:pt>
    <dgm:pt modelId="{BDF6E53C-2968-764E-8C71-AFC35D2D0BF2}" type="parTrans" cxnId="{18D17829-277B-1246-B2BA-DE6140630111}">
      <dgm:prSet/>
      <dgm:spPr/>
      <dgm:t>
        <a:bodyPr/>
        <a:lstStyle/>
        <a:p>
          <a:endParaRPr lang="en-US"/>
        </a:p>
      </dgm:t>
    </dgm:pt>
    <dgm:pt modelId="{01360D99-4636-9147-B4BB-923B87B2CBD9}" type="sibTrans" cxnId="{18D17829-277B-1246-B2BA-DE6140630111}">
      <dgm:prSet/>
      <dgm:spPr/>
      <dgm:t>
        <a:bodyPr/>
        <a:lstStyle/>
        <a:p>
          <a:endParaRPr lang="en-US"/>
        </a:p>
      </dgm:t>
    </dgm:pt>
    <dgm:pt modelId="{414EF98F-50A7-CA4D-8F4D-3E2E72927626}">
      <dgm:prSet phldrT="[Text]"/>
      <dgm:spPr/>
      <dgm:t>
        <a:bodyPr/>
        <a:lstStyle/>
        <a:p>
          <a:r>
            <a:rPr lang="en-US" dirty="0"/>
            <a:t>P/F &lt; 300</a:t>
          </a:r>
        </a:p>
        <a:p>
          <a:r>
            <a:rPr lang="en-US" dirty="0"/>
            <a:t>Keep prone for up to 48 hours</a:t>
          </a:r>
        </a:p>
      </dgm:t>
    </dgm:pt>
    <dgm:pt modelId="{918B2B5B-17D4-904A-872F-50D3CA1EC7F3}" type="parTrans" cxnId="{7F2555C4-9F92-C841-BA0C-6ECF5F214140}">
      <dgm:prSet/>
      <dgm:spPr/>
      <dgm:t>
        <a:bodyPr/>
        <a:lstStyle/>
        <a:p>
          <a:endParaRPr lang="en-US"/>
        </a:p>
      </dgm:t>
    </dgm:pt>
    <dgm:pt modelId="{F225B153-726C-9242-9518-085C0A4E9574}" type="sibTrans" cxnId="{7F2555C4-9F92-C841-BA0C-6ECF5F214140}">
      <dgm:prSet/>
      <dgm:spPr/>
      <dgm:t>
        <a:bodyPr/>
        <a:lstStyle/>
        <a:p>
          <a:endParaRPr lang="en-US"/>
        </a:p>
      </dgm:t>
    </dgm:pt>
    <dgm:pt modelId="{9E36C7CC-9ADB-8848-9951-4AE111F76C25}" type="pres">
      <dgm:prSet presAssocID="{4AA3B435-092F-B842-8952-73BB2C6CCB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CEE844-D3E4-8F41-B6B2-1E984AD5C8AF}" type="pres">
      <dgm:prSet presAssocID="{43EBB73E-51B9-FD42-8A54-38B114204BCF}" presName="hierRoot1" presStyleCnt="0"/>
      <dgm:spPr/>
    </dgm:pt>
    <dgm:pt modelId="{CEF2ABE5-D828-364D-B22E-0B8A9A979040}" type="pres">
      <dgm:prSet presAssocID="{43EBB73E-51B9-FD42-8A54-38B114204BCF}" presName="composite" presStyleCnt="0"/>
      <dgm:spPr/>
    </dgm:pt>
    <dgm:pt modelId="{C78C6AAA-BA9E-2E49-B976-907B32645F67}" type="pres">
      <dgm:prSet presAssocID="{43EBB73E-51B9-FD42-8A54-38B114204BCF}" presName="background" presStyleLbl="node0" presStyleIdx="0" presStyleCnt="1"/>
      <dgm:spPr/>
    </dgm:pt>
    <dgm:pt modelId="{33CD5945-788B-AC48-9907-EE5DDD90FFE8}" type="pres">
      <dgm:prSet presAssocID="{43EBB73E-51B9-FD42-8A54-38B114204BC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EEF4EA-033E-854B-84CF-5F6C8EE326BC}" type="pres">
      <dgm:prSet presAssocID="{43EBB73E-51B9-FD42-8A54-38B114204BCF}" presName="hierChild2" presStyleCnt="0"/>
      <dgm:spPr/>
    </dgm:pt>
    <dgm:pt modelId="{1BAFA36E-C875-4241-A208-BA804EC6A6D7}" type="pres">
      <dgm:prSet presAssocID="{832886B3-30EC-FC4A-ABD1-4ED550A7EF1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C2AB4EBE-FABD-A64C-BD48-DC646C5CCA4D}" type="pres">
      <dgm:prSet presAssocID="{21ED07DB-9F28-7C47-9080-E6104185B41A}" presName="hierRoot2" presStyleCnt="0"/>
      <dgm:spPr/>
    </dgm:pt>
    <dgm:pt modelId="{65E7275F-87F1-5542-973E-F63546ACB7D9}" type="pres">
      <dgm:prSet presAssocID="{21ED07DB-9F28-7C47-9080-E6104185B41A}" presName="composite2" presStyleCnt="0"/>
      <dgm:spPr/>
    </dgm:pt>
    <dgm:pt modelId="{9B1C56E9-A2CC-E943-B5E2-C27FA3319959}" type="pres">
      <dgm:prSet presAssocID="{21ED07DB-9F28-7C47-9080-E6104185B41A}" presName="background2" presStyleLbl="node2" presStyleIdx="0" presStyleCnt="1"/>
      <dgm:spPr/>
    </dgm:pt>
    <dgm:pt modelId="{8369B3FE-D525-B54E-B4E0-BA1A874738E6}" type="pres">
      <dgm:prSet presAssocID="{21ED07DB-9F28-7C47-9080-E6104185B41A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3237C-7052-AF48-8E95-8AFF8C290FC5}" type="pres">
      <dgm:prSet presAssocID="{21ED07DB-9F28-7C47-9080-E6104185B41A}" presName="hierChild3" presStyleCnt="0"/>
      <dgm:spPr/>
    </dgm:pt>
    <dgm:pt modelId="{0E42FCA5-195E-A840-8270-7B2AA80CA40F}" type="pres">
      <dgm:prSet presAssocID="{918B2B5B-17D4-904A-872F-50D3CA1EC7F3}" presName="Name17" presStyleLbl="parChTrans1D3" presStyleIdx="0" presStyleCnt="2"/>
      <dgm:spPr/>
      <dgm:t>
        <a:bodyPr/>
        <a:lstStyle/>
        <a:p>
          <a:endParaRPr lang="en-US"/>
        </a:p>
      </dgm:t>
    </dgm:pt>
    <dgm:pt modelId="{9D9D5634-A713-6C49-BA0E-895F39078E80}" type="pres">
      <dgm:prSet presAssocID="{414EF98F-50A7-CA4D-8F4D-3E2E72927626}" presName="hierRoot3" presStyleCnt="0"/>
      <dgm:spPr/>
    </dgm:pt>
    <dgm:pt modelId="{18B54E33-5DE8-C142-A3A6-E42F359EA589}" type="pres">
      <dgm:prSet presAssocID="{414EF98F-50A7-CA4D-8F4D-3E2E72927626}" presName="composite3" presStyleCnt="0"/>
      <dgm:spPr/>
    </dgm:pt>
    <dgm:pt modelId="{51327E08-54AA-A144-9939-CDC9A168B897}" type="pres">
      <dgm:prSet presAssocID="{414EF98F-50A7-CA4D-8F4D-3E2E72927626}" presName="background3" presStyleLbl="node3" presStyleIdx="0" presStyleCnt="2"/>
      <dgm:spPr/>
    </dgm:pt>
    <dgm:pt modelId="{CB666512-2E00-E34A-B206-C88C348C51BA}" type="pres">
      <dgm:prSet presAssocID="{414EF98F-50A7-CA4D-8F4D-3E2E7292762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C65690-FAF5-4548-A081-7388543B34BF}" type="pres">
      <dgm:prSet presAssocID="{414EF98F-50A7-CA4D-8F4D-3E2E72927626}" presName="hierChild4" presStyleCnt="0"/>
      <dgm:spPr/>
    </dgm:pt>
    <dgm:pt modelId="{1EE77196-BA93-4A48-80A7-1BF64FB3E1EE}" type="pres">
      <dgm:prSet presAssocID="{BDF6E53C-2968-764E-8C71-AFC35D2D0BF2}" presName="Name17" presStyleLbl="parChTrans1D3" presStyleIdx="1" presStyleCnt="2"/>
      <dgm:spPr/>
      <dgm:t>
        <a:bodyPr/>
        <a:lstStyle/>
        <a:p>
          <a:endParaRPr lang="en-US"/>
        </a:p>
      </dgm:t>
    </dgm:pt>
    <dgm:pt modelId="{2E4403A9-78EF-1B43-A1BD-4FAA01680530}" type="pres">
      <dgm:prSet presAssocID="{3752ADC2-0BAA-3041-BD4F-25310E255CAA}" presName="hierRoot3" presStyleCnt="0"/>
      <dgm:spPr/>
    </dgm:pt>
    <dgm:pt modelId="{48899D75-DB1B-3D47-80B1-CCDC16EA7234}" type="pres">
      <dgm:prSet presAssocID="{3752ADC2-0BAA-3041-BD4F-25310E255CAA}" presName="composite3" presStyleCnt="0"/>
      <dgm:spPr/>
    </dgm:pt>
    <dgm:pt modelId="{DBF617A0-68F2-E74A-99F7-F7A86C6A9C43}" type="pres">
      <dgm:prSet presAssocID="{3752ADC2-0BAA-3041-BD4F-25310E255CAA}" presName="background3" presStyleLbl="node3" presStyleIdx="1" presStyleCnt="2"/>
      <dgm:spPr/>
    </dgm:pt>
    <dgm:pt modelId="{C2C8CBDF-7DC5-9D48-B47D-101CAA358720}" type="pres">
      <dgm:prSet presAssocID="{3752ADC2-0BAA-3041-BD4F-25310E255CA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FF58D2-4632-7941-B8AE-6A89096FEF04}" type="pres">
      <dgm:prSet presAssocID="{3752ADC2-0BAA-3041-BD4F-25310E255CAA}" presName="hierChild4" presStyleCnt="0"/>
      <dgm:spPr/>
    </dgm:pt>
  </dgm:ptLst>
  <dgm:cxnLst>
    <dgm:cxn modelId="{389EBC40-1252-694A-866F-5A2F10CBA269}" type="presOf" srcId="{43EBB73E-51B9-FD42-8A54-38B114204BCF}" destId="{33CD5945-788B-AC48-9907-EE5DDD90FFE8}" srcOrd="0" destOrd="0" presId="urn:microsoft.com/office/officeart/2005/8/layout/hierarchy1"/>
    <dgm:cxn modelId="{74942243-03A7-6743-9D6D-F7EE6EF22CA2}" type="presOf" srcId="{3752ADC2-0BAA-3041-BD4F-25310E255CAA}" destId="{C2C8CBDF-7DC5-9D48-B47D-101CAA358720}" srcOrd="0" destOrd="0" presId="urn:microsoft.com/office/officeart/2005/8/layout/hierarchy1"/>
    <dgm:cxn modelId="{AA395411-5556-F746-B0C2-CEEF27F0CF87}" srcId="{4AA3B435-092F-B842-8952-73BB2C6CCB9D}" destId="{43EBB73E-51B9-FD42-8A54-38B114204BCF}" srcOrd="0" destOrd="0" parTransId="{3300559B-E2FE-1543-B6B2-BC4A3CF068E8}" sibTransId="{711B57C6-5315-1946-83AA-66DD3B82B27C}"/>
    <dgm:cxn modelId="{9FA7D739-4889-0B45-9CB9-F93D78B196E6}" type="presOf" srcId="{21ED07DB-9F28-7C47-9080-E6104185B41A}" destId="{8369B3FE-D525-B54E-B4E0-BA1A874738E6}" srcOrd="0" destOrd="0" presId="urn:microsoft.com/office/officeart/2005/8/layout/hierarchy1"/>
    <dgm:cxn modelId="{18D17829-277B-1246-B2BA-DE6140630111}" srcId="{21ED07DB-9F28-7C47-9080-E6104185B41A}" destId="{3752ADC2-0BAA-3041-BD4F-25310E255CAA}" srcOrd="1" destOrd="0" parTransId="{BDF6E53C-2968-764E-8C71-AFC35D2D0BF2}" sibTransId="{01360D99-4636-9147-B4BB-923B87B2CBD9}"/>
    <dgm:cxn modelId="{7F2555C4-9F92-C841-BA0C-6ECF5F214140}" srcId="{21ED07DB-9F28-7C47-9080-E6104185B41A}" destId="{414EF98F-50A7-CA4D-8F4D-3E2E72927626}" srcOrd="0" destOrd="0" parTransId="{918B2B5B-17D4-904A-872F-50D3CA1EC7F3}" sibTransId="{F225B153-726C-9242-9518-085C0A4E9574}"/>
    <dgm:cxn modelId="{01B775DE-04E0-A243-AAE7-B7204D9AEDD6}" type="presOf" srcId="{BDF6E53C-2968-764E-8C71-AFC35D2D0BF2}" destId="{1EE77196-BA93-4A48-80A7-1BF64FB3E1EE}" srcOrd="0" destOrd="0" presId="urn:microsoft.com/office/officeart/2005/8/layout/hierarchy1"/>
    <dgm:cxn modelId="{9D99C6A2-2583-864A-AC07-9A5C56E020DF}" srcId="{43EBB73E-51B9-FD42-8A54-38B114204BCF}" destId="{21ED07DB-9F28-7C47-9080-E6104185B41A}" srcOrd="0" destOrd="0" parTransId="{832886B3-30EC-FC4A-ABD1-4ED550A7EF14}" sibTransId="{6143AE14-E524-D049-8AD1-129C333ACB43}"/>
    <dgm:cxn modelId="{17C35C03-7823-454E-B12E-5770999151DA}" type="presOf" srcId="{918B2B5B-17D4-904A-872F-50D3CA1EC7F3}" destId="{0E42FCA5-195E-A840-8270-7B2AA80CA40F}" srcOrd="0" destOrd="0" presId="urn:microsoft.com/office/officeart/2005/8/layout/hierarchy1"/>
    <dgm:cxn modelId="{CB7CDD8D-BE24-9647-8221-CC5DAA0259AE}" type="presOf" srcId="{414EF98F-50A7-CA4D-8F4D-3E2E72927626}" destId="{CB666512-2E00-E34A-B206-C88C348C51BA}" srcOrd="0" destOrd="0" presId="urn:microsoft.com/office/officeart/2005/8/layout/hierarchy1"/>
    <dgm:cxn modelId="{F6173D8B-C399-2D41-98FA-F34C898A4806}" type="presOf" srcId="{4AA3B435-092F-B842-8952-73BB2C6CCB9D}" destId="{9E36C7CC-9ADB-8848-9951-4AE111F76C25}" srcOrd="0" destOrd="0" presId="urn:microsoft.com/office/officeart/2005/8/layout/hierarchy1"/>
    <dgm:cxn modelId="{81FDEF13-A38F-D64F-B0AF-5AC9EA40A07E}" type="presOf" srcId="{832886B3-30EC-FC4A-ABD1-4ED550A7EF14}" destId="{1BAFA36E-C875-4241-A208-BA804EC6A6D7}" srcOrd="0" destOrd="0" presId="urn:microsoft.com/office/officeart/2005/8/layout/hierarchy1"/>
    <dgm:cxn modelId="{8C532737-3F1C-0C40-8EC5-6CC16AEE9BB1}" type="presParOf" srcId="{9E36C7CC-9ADB-8848-9951-4AE111F76C25}" destId="{BBCEE844-D3E4-8F41-B6B2-1E984AD5C8AF}" srcOrd="0" destOrd="0" presId="urn:microsoft.com/office/officeart/2005/8/layout/hierarchy1"/>
    <dgm:cxn modelId="{00F3E4C2-1003-D049-9AAA-64C85DE6F733}" type="presParOf" srcId="{BBCEE844-D3E4-8F41-B6B2-1E984AD5C8AF}" destId="{CEF2ABE5-D828-364D-B22E-0B8A9A979040}" srcOrd="0" destOrd="0" presId="urn:microsoft.com/office/officeart/2005/8/layout/hierarchy1"/>
    <dgm:cxn modelId="{B29E73BD-509F-164F-8BBB-C37D04B557CB}" type="presParOf" srcId="{CEF2ABE5-D828-364D-B22E-0B8A9A979040}" destId="{C78C6AAA-BA9E-2E49-B976-907B32645F67}" srcOrd="0" destOrd="0" presId="urn:microsoft.com/office/officeart/2005/8/layout/hierarchy1"/>
    <dgm:cxn modelId="{A9E68FF7-1C3E-044A-8B77-5F13706F2094}" type="presParOf" srcId="{CEF2ABE5-D828-364D-B22E-0B8A9A979040}" destId="{33CD5945-788B-AC48-9907-EE5DDD90FFE8}" srcOrd="1" destOrd="0" presId="urn:microsoft.com/office/officeart/2005/8/layout/hierarchy1"/>
    <dgm:cxn modelId="{ACCA45F2-DF31-9E4A-B801-2D52C08705AC}" type="presParOf" srcId="{BBCEE844-D3E4-8F41-B6B2-1E984AD5C8AF}" destId="{6CEEF4EA-033E-854B-84CF-5F6C8EE326BC}" srcOrd="1" destOrd="0" presId="urn:microsoft.com/office/officeart/2005/8/layout/hierarchy1"/>
    <dgm:cxn modelId="{2BCFAA55-225F-B544-821B-FFE6A9810B78}" type="presParOf" srcId="{6CEEF4EA-033E-854B-84CF-5F6C8EE326BC}" destId="{1BAFA36E-C875-4241-A208-BA804EC6A6D7}" srcOrd="0" destOrd="0" presId="urn:microsoft.com/office/officeart/2005/8/layout/hierarchy1"/>
    <dgm:cxn modelId="{DA21D5BE-9932-0441-A0FB-36C8E396D776}" type="presParOf" srcId="{6CEEF4EA-033E-854B-84CF-5F6C8EE326BC}" destId="{C2AB4EBE-FABD-A64C-BD48-DC646C5CCA4D}" srcOrd="1" destOrd="0" presId="urn:microsoft.com/office/officeart/2005/8/layout/hierarchy1"/>
    <dgm:cxn modelId="{25EFB6EA-00B8-784C-B3FA-D12E9301BB96}" type="presParOf" srcId="{C2AB4EBE-FABD-A64C-BD48-DC646C5CCA4D}" destId="{65E7275F-87F1-5542-973E-F63546ACB7D9}" srcOrd="0" destOrd="0" presId="urn:microsoft.com/office/officeart/2005/8/layout/hierarchy1"/>
    <dgm:cxn modelId="{C813ADE6-124A-414A-AB3A-1C98AFAE40BC}" type="presParOf" srcId="{65E7275F-87F1-5542-973E-F63546ACB7D9}" destId="{9B1C56E9-A2CC-E943-B5E2-C27FA3319959}" srcOrd="0" destOrd="0" presId="urn:microsoft.com/office/officeart/2005/8/layout/hierarchy1"/>
    <dgm:cxn modelId="{58ED6403-D9F1-5F4D-9F6E-BCF39C5E8848}" type="presParOf" srcId="{65E7275F-87F1-5542-973E-F63546ACB7D9}" destId="{8369B3FE-D525-B54E-B4E0-BA1A874738E6}" srcOrd="1" destOrd="0" presId="urn:microsoft.com/office/officeart/2005/8/layout/hierarchy1"/>
    <dgm:cxn modelId="{9E5BA588-854D-EA4C-A450-540B16EC1724}" type="presParOf" srcId="{C2AB4EBE-FABD-A64C-BD48-DC646C5CCA4D}" destId="{6003237C-7052-AF48-8E95-8AFF8C290FC5}" srcOrd="1" destOrd="0" presId="urn:microsoft.com/office/officeart/2005/8/layout/hierarchy1"/>
    <dgm:cxn modelId="{5D8147B2-CF8A-F942-AC02-C8ABA4579DEA}" type="presParOf" srcId="{6003237C-7052-AF48-8E95-8AFF8C290FC5}" destId="{0E42FCA5-195E-A840-8270-7B2AA80CA40F}" srcOrd="0" destOrd="0" presId="urn:microsoft.com/office/officeart/2005/8/layout/hierarchy1"/>
    <dgm:cxn modelId="{8D2CF3DB-21B7-A54F-B44B-22CE46BD34F1}" type="presParOf" srcId="{6003237C-7052-AF48-8E95-8AFF8C290FC5}" destId="{9D9D5634-A713-6C49-BA0E-895F39078E80}" srcOrd="1" destOrd="0" presId="urn:microsoft.com/office/officeart/2005/8/layout/hierarchy1"/>
    <dgm:cxn modelId="{26C31264-EEA2-1543-8514-C25C8FB42512}" type="presParOf" srcId="{9D9D5634-A713-6C49-BA0E-895F39078E80}" destId="{18B54E33-5DE8-C142-A3A6-E42F359EA589}" srcOrd="0" destOrd="0" presId="urn:microsoft.com/office/officeart/2005/8/layout/hierarchy1"/>
    <dgm:cxn modelId="{A0425BD0-49B7-D94E-8737-C810E9B40644}" type="presParOf" srcId="{18B54E33-5DE8-C142-A3A6-E42F359EA589}" destId="{51327E08-54AA-A144-9939-CDC9A168B897}" srcOrd="0" destOrd="0" presId="urn:microsoft.com/office/officeart/2005/8/layout/hierarchy1"/>
    <dgm:cxn modelId="{16B70334-25D0-7144-B768-512B2A56736A}" type="presParOf" srcId="{18B54E33-5DE8-C142-A3A6-E42F359EA589}" destId="{CB666512-2E00-E34A-B206-C88C348C51BA}" srcOrd="1" destOrd="0" presId="urn:microsoft.com/office/officeart/2005/8/layout/hierarchy1"/>
    <dgm:cxn modelId="{E7C54AF9-9641-DD4C-A2A6-4212CD5FA5A7}" type="presParOf" srcId="{9D9D5634-A713-6C49-BA0E-895F39078E80}" destId="{6CC65690-FAF5-4548-A081-7388543B34BF}" srcOrd="1" destOrd="0" presId="urn:microsoft.com/office/officeart/2005/8/layout/hierarchy1"/>
    <dgm:cxn modelId="{59509B35-E6A3-FE45-8093-2E98A97A4542}" type="presParOf" srcId="{6003237C-7052-AF48-8E95-8AFF8C290FC5}" destId="{1EE77196-BA93-4A48-80A7-1BF64FB3E1EE}" srcOrd="2" destOrd="0" presId="urn:microsoft.com/office/officeart/2005/8/layout/hierarchy1"/>
    <dgm:cxn modelId="{CA8C715F-4590-C147-A219-CDE48F99F4C9}" type="presParOf" srcId="{6003237C-7052-AF48-8E95-8AFF8C290FC5}" destId="{2E4403A9-78EF-1B43-A1BD-4FAA01680530}" srcOrd="3" destOrd="0" presId="urn:microsoft.com/office/officeart/2005/8/layout/hierarchy1"/>
    <dgm:cxn modelId="{7458194A-DD6D-5F47-B3CF-46DF3A4AE190}" type="presParOf" srcId="{2E4403A9-78EF-1B43-A1BD-4FAA01680530}" destId="{48899D75-DB1B-3D47-80B1-CCDC16EA7234}" srcOrd="0" destOrd="0" presId="urn:microsoft.com/office/officeart/2005/8/layout/hierarchy1"/>
    <dgm:cxn modelId="{8CAB12A7-4AD3-1248-B652-747FA53FEEBC}" type="presParOf" srcId="{48899D75-DB1B-3D47-80B1-CCDC16EA7234}" destId="{DBF617A0-68F2-E74A-99F7-F7A86C6A9C43}" srcOrd="0" destOrd="0" presId="urn:microsoft.com/office/officeart/2005/8/layout/hierarchy1"/>
    <dgm:cxn modelId="{DCB0CDE8-2F54-6841-BE32-FB0D96A0070D}" type="presParOf" srcId="{48899D75-DB1B-3D47-80B1-CCDC16EA7234}" destId="{C2C8CBDF-7DC5-9D48-B47D-101CAA358720}" srcOrd="1" destOrd="0" presId="urn:microsoft.com/office/officeart/2005/8/layout/hierarchy1"/>
    <dgm:cxn modelId="{206F9411-BEDA-664B-9754-7C508119EDCF}" type="presParOf" srcId="{2E4403A9-78EF-1B43-A1BD-4FAA01680530}" destId="{6DFF58D2-4632-7941-B8AE-6A89096FEF0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A3B435-092F-B842-8952-73BB2C6CCB9D}" type="doc">
      <dgm:prSet loTypeId="urn:microsoft.com/office/officeart/2005/8/layout/hierarchy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3EBB73E-51B9-FD42-8A54-38B114204BCF}">
      <dgm:prSet phldrT="[Text]"/>
      <dgm:spPr/>
      <dgm:t>
        <a:bodyPr/>
        <a:lstStyle/>
        <a:p>
          <a:r>
            <a:rPr lang="en-US" dirty="0"/>
            <a:t>Supine </a:t>
          </a:r>
        </a:p>
        <a:p>
          <a:r>
            <a:rPr lang="en-US" dirty="0"/>
            <a:t>P/F &lt; 200</a:t>
          </a:r>
        </a:p>
        <a:p>
          <a:endParaRPr lang="en-US" dirty="0"/>
        </a:p>
      </dgm:t>
    </dgm:pt>
    <dgm:pt modelId="{3300559B-E2FE-1543-B6B2-BC4A3CF068E8}" type="parTrans" cxnId="{AA395411-5556-F746-B0C2-CEEF27F0CF87}">
      <dgm:prSet/>
      <dgm:spPr/>
      <dgm:t>
        <a:bodyPr/>
        <a:lstStyle/>
        <a:p>
          <a:endParaRPr lang="en-US"/>
        </a:p>
      </dgm:t>
    </dgm:pt>
    <dgm:pt modelId="{711B57C6-5315-1946-83AA-66DD3B82B27C}" type="sibTrans" cxnId="{AA395411-5556-F746-B0C2-CEEF27F0CF87}">
      <dgm:prSet/>
      <dgm:spPr/>
      <dgm:t>
        <a:bodyPr/>
        <a:lstStyle/>
        <a:p>
          <a:endParaRPr lang="en-US"/>
        </a:p>
      </dgm:t>
    </dgm:pt>
    <dgm:pt modelId="{21ED07DB-9F28-7C47-9080-E6104185B41A}">
      <dgm:prSet phldrT="[Text]"/>
      <dgm:spPr/>
      <dgm:t>
        <a:bodyPr/>
        <a:lstStyle/>
        <a:p>
          <a:r>
            <a:rPr lang="en-US" dirty="0"/>
            <a:t>Prone x24 hours</a:t>
          </a:r>
        </a:p>
      </dgm:t>
    </dgm:pt>
    <dgm:pt modelId="{832886B3-30EC-FC4A-ABD1-4ED550A7EF14}" type="parTrans" cxnId="{9D99C6A2-2583-864A-AC07-9A5C56E020DF}">
      <dgm:prSet/>
      <dgm:spPr/>
      <dgm:t>
        <a:bodyPr/>
        <a:lstStyle/>
        <a:p>
          <a:endParaRPr lang="en-US"/>
        </a:p>
      </dgm:t>
    </dgm:pt>
    <dgm:pt modelId="{6143AE14-E524-D049-8AD1-129C333ACB43}" type="sibTrans" cxnId="{9D99C6A2-2583-864A-AC07-9A5C56E020DF}">
      <dgm:prSet/>
      <dgm:spPr/>
      <dgm:t>
        <a:bodyPr/>
        <a:lstStyle/>
        <a:p>
          <a:endParaRPr lang="en-US"/>
        </a:p>
      </dgm:t>
    </dgm:pt>
    <dgm:pt modelId="{3FC382FE-9DAE-7644-AFB5-52EE13B8566B}">
      <dgm:prSet phldrT="[Text]"/>
      <dgm:spPr/>
      <dgm:t>
        <a:bodyPr/>
        <a:lstStyle/>
        <a:p>
          <a:r>
            <a:rPr lang="en-US" dirty="0"/>
            <a:t>Remain supine</a:t>
          </a:r>
        </a:p>
      </dgm:t>
    </dgm:pt>
    <dgm:pt modelId="{1AF939A7-B115-0049-A524-129CE00C8A9A}" type="parTrans" cxnId="{3E8AEFF9-CAC4-4149-A666-4395983B756F}">
      <dgm:prSet/>
      <dgm:spPr/>
      <dgm:t>
        <a:bodyPr/>
        <a:lstStyle/>
        <a:p>
          <a:endParaRPr lang="en-US"/>
        </a:p>
      </dgm:t>
    </dgm:pt>
    <dgm:pt modelId="{C5B96526-14A4-3E49-A569-0A7451D0D8F8}" type="sibTrans" cxnId="{3E8AEFF9-CAC4-4149-A666-4395983B756F}">
      <dgm:prSet/>
      <dgm:spPr/>
      <dgm:t>
        <a:bodyPr/>
        <a:lstStyle/>
        <a:p>
          <a:endParaRPr lang="en-US"/>
        </a:p>
      </dgm:t>
    </dgm:pt>
    <dgm:pt modelId="{2FC47709-14F3-7941-8D68-CFEDDB437028}">
      <dgm:prSet phldrT="[Text]"/>
      <dgm:spPr/>
      <dgm:t>
        <a:bodyPr/>
        <a:lstStyle/>
        <a:p>
          <a:r>
            <a:rPr lang="en-US"/>
            <a:t>P/F &lt; 300</a:t>
          </a:r>
        </a:p>
        <a:p>
          <a:r>
            <a:rPr lang="en-US"/>
            <a:t>Keep prone for up to 48 hours</a:t>
          </a:r>
          <a:endParaRPr lang="en-US" dirty="0"/>
        </a:p>
      </dgm:t>
    </dgm:pt>
    <dgm:pt modelId="{340AFDE9-25E7-384C-B27F-0F608BAA8FD1}" type="parTrans" cxnId="{5EEEC24C-92F1-0949-9B92-A4A3D32C0876}">
      <dgm:prSet/>
      <dgm:spPr/>
      <dgm:t>
        <a:bodyPr/>
        <a:lstStyle/>
        <a:p>
          <a:endParaRPr lang="en-US"/>
        </a:p>
      </dgm:t>
    </dgm:pt>
    <dgm:pt modelId="{415E0B62-7B7C-8147-939E-6EB38057E127}" type="sibTrans" cxnId="{5EEEC24C-92F1-0949-9B92-A4A3D32C0876}">
      <dgm:prSet/>
      <dgm:spPr/>
      <dgm:t>
        <a:bodyPr/>
        <a:lstStyle/>
        <a:p>
          <a:endParaRPr lang="en-US"/>
        </a:p>
      </dgm:t>
    </dgm:pt>
    <dgm:pt modelId="{3A5B466B-C78D-E342-BBFA-F001E0773A71}">
      <dgm:prSet phldrT="[Text]"/>
      <dgm:spPr/>
      <dgm:t>
        <a:bodyPr/>
        <a:lstStyle/>
        <a:p>
          <a:r>
            <a:rPr lang="en-US" dirty="0"/>
            <a:t>P/F &gt; 300</a:t>
          </a:r>
        </a:p>
        <a:p>
          <a:r>
            <a:rPr lang="en-US" dirty="0"/>
            <a:t>Supinate</a:t>
          </a:r>
          <a:endParaRPr lang="en-US"/>
        </a:p>
      </dgm:t>
    </dgm:pt>
    <dgm:pt modelId="{A083BD77-6CED-2148-B285-BD4A79188481}" type="parTrans" cxnId="{1DAEDDB4-1747-104F-83F7-54043E635562}">
      <dgm:prSet/>
      <dgm:spPr/>
      <dgm:t>
        <a:bodyPr/>
        <a:lstStyle/>
        <a:p>
          <a:endParaRPr lang="en-US"/>
        </a:p>
      </dgm:t>
    </dgm:pt>
    <dgm:pt modelId="{482CA11C-FA3A-D84D-8A3D-7E25DF26AD55}" type="sibTrans" cxnId="{1DAEDDB4-1747-104F-83F7-54043E635562}">
      <dgm:prSet/>
      <dgm:spPr/>
      <dgm:t>
        <a:bodyPr/>
        <a:lstStyle/>
        <a:p>
          <a:endParaRPr lang="en-US"/>
        </a:p>
      </dgm:t>
    </dgm:pt>
    <dgm:pt modelId="{9E36C7CC-9ADB-8848-9951-4AE111F76C25}" type="pres">
      <dgm:prSet presAssocID="{4AA3B435-092F-B842-8952-73BB2C6CCB9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BCEE844-D3E4-8F41-B6B2-1E984AD5C8AF}" type="pres">
      <dgm:prSet presAssocID="{43EBB73E-51B9-FD42-8A54-38B114204BCF}" presName="hierRoot1" presStyleCnt="0"/>
      <dgm:spPr/>
    </dgm:pt>
    <dgm:pt modelId="{CEF2ABE5-D828-364D-B22E-0B8A9A979040}" type="pres">
      <dgm:prSet presAssocID="{43EBB73E-51B9-FD42-8A54-38B114204BCF}" presName="composite" presStyleCnt="0"/>
      <dgm:spPr/>
    </dgm:pt>
    <dgm:pt modelId="{C78C6AAA-BA9E-2E49-B976-907B32645F67}" type="pres">
      <dgm:prSet presAssocID="{43EBB73E-51B9-FD42-8A54-38B114204BCF}" presName="background" presStyleLbl="node0" presStyleIdx="0" presStyleCnt="1"/>
      <dgm:spPr/>
    </dgm:pt>
    <dgm:pt modelId="{33CD5945-788B-AC48-9907-EE5DDD90FFE8}" type="pres">
      <dgm:prSet presAssocID="{43EBB73E-51B9-FD42-8A54-38B114204BCF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EEF4EA-033E-854B-84CF-5F6C8EE326BC}" type="pres">
      <dgm:prSet presAssocID="{43EBB73E-51B9-FD42-8A54-38B114204BCF}" presName="hierChild2" presStyleCnt="0"/>
      <dgm:spPr/>
    </dgm:pt>
    <dgm:pt modelId="{1BAFA36E-C875-4241-A208-BA804EC6A6D7}" type="pres">
      <dgm:prSet presAssocID="{832886B3-30EC-FC4A-ABD1-4ED550A7EF14}" presName="Name10" presStyleLbl="parChTrans1D2" presStyleIdx="0" presStyleCnt="2"/>
      <dgm:spPr/>
      <dgm:t>
        <a:bodyPr/>
        <a:lstStyle/>
        <a:p>
          <a:endParaRPr lang="en-US"/>
        </a:p>
      </dgm:t>
    </dgm:pt>
    <dgm:pt modelId="{C2AB4EBE-FABD-A64C-BD48-DC646C5CCA4D}" type="pres">
      <dgm:prSet presAssocID="{21ED07DB-9F28-7C47-9080-E6104185B41A}" presName="hierRoot2" presStyleCnt="0"/>
      <dgm:spPr/>
    </dgm:pt>
    <dgm:pt modelId="{65E7275F-87F1-5542-973E-F63546ACB7D9}" type="pres">
      <dgm:prSet presAssocID="{21ED07DB-9F28-7C47-9080-E6104185B41A}" presName="composite2" presStyleCnt="0"/>
      <dgm:spPr/>
    </dgm:pt>
    <dgm:pt modelId="{9B1C56E9-A2CC-E943-B5E2-C27FA3319959}" type="pres">
      <dgm:prSet presAssocID="{21ED07DB-9F28-7C47-9080-E6104185B41A}" presName="background2" presStyleLbl="node2" presStyleIdx="0" presStyleCnt="2"/>
      <dgm:spPr/>
    </dgm:pt>
    <dgm:pt modelId="{8369B3FE-D525-B54E-B4E0-BA1A874738E6}" type="pres">
      <dgm:prSet presAssocID="{21ED07DB-9F28-7C47-9080-E6104185B41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03237C-7052-AF48-8E95-8AFF8C290FC5}" type="pres">
      <dgm:prSet presAssocID="{21ED07DB-9F28-7C47-9080-E6104185B41A}" presName="hierChild3" presStyleCnt="0"/>
      <dgm:spPr/>
    </dgm:pt>
    <dgm:pt modelId="{8266AD37-49F5-8942-85F5-9504E1BA982A}" type="pres">
      <dgm:prSet presAssocID="{340AFDE9-25E7-384C-B27F-0F608BAA8FD1}" presName="Name17" presStyleLbl="parChTrans1D3" presStyleIdx="0" presStyleCnt="2"/>
      <dgm:spPr/>
      <dgm:t>
        <a:bodyPr/>
        <a:lstStyle/>
        <a:p>
          <a:endParaRPr lang="en-US"/>
        </a:p>
      </dgm:t>
    </dgm:pt>
    <dgm:pt modelId="{84258063-99AD-3446-91B3-2F6B42F2E376}" type="pres">
      <dgm:prSet presAssocID="{2FC47709-14F3-7941-8D68-CFEDDB437028}" presName="hierRoot3" presStyleCnt="0"/>
      <dgm:spPr/>
    </dgm:pt>
    <dgm:pt modelId="{15B2DB78-4F96-8D4B-A07C-9EAFDB652454}" type="pres">
      <dgm:prSet presAssocID="{2FC47709-14F3-7941-8D68-CFEDDB437028}" presName="composite3" presStyleCnt="0"/>
      <dgm:spPr/>
    </dgm:pt>
    <dgm:pt modelId="{3A34154F-54FE-F344-A565-D1B061A91D62}" type="pres">
      <dgm:prSet presAssocID="{2FC47709-14F3-7941-8D68-CFEDDB437028}" presName="background3" presStyleLbl="node3" presStyleIdx="0" presStyleCnt="2"/>
      <dgm:spPr/>
    </dgm:pt>
    <dgm:pt modelId="{322EABCA-375D-3B41-A099-6CD2A81B66D0}" type="pres">
      <dgm:prSet presAssocID="{2FC47709-14F3-7941-8D68-CFEDDB437028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FFEACA-4E26-4841-B77B-5B53F65AA0F4}" type="pres">
      <dgm:prSet presAssocID="{2FC47709-14F3-7941-8D68-CFEDDB437028}" presName="hierChild4" presStyleCnt="0"/>
      <dgm:spPr/>
    </dgm:pt>
    <dgm:pt modelId="{5504986D-C075-3F44-9C8F-DE062EFC0800}" type="pres">
      <dgm:prSet presAssocID="{A083BD77-6CED-2148-B285-BD4A79188481}" presName="Name17" presStyleLbl="parChTrans1D3" presStyleIdx="1" presStyleCnt="2"/>
      <dgm:spPr/>
      <dgm:t>
        <a:bodyPr/>
        <a:lstStyle/>
        <a:p>
          <a:endParaRPr lang="en-US"/>
        </a:p>
      </dgm:t>
    </dgm:pt>
    <dgm:pt modelId="{1FA037FB-6532-A849-8D13-1A211AB02E41}" type="pres">
      <dgm:prSet presAssocID="{3A5B466B-C78D-E342-BBFA-F001E0773A71}" presName="hierRoot3" presStyleCnt="0"/>
      <dgm:spPr/>
    </dgm:pt>
    <dgm:pt modelId="{443D900E-EF57-484B-8F12-B507D228DB1F}" type="pres">
      <dgm:prSet presAssocID="{3A5B466B-C78D-E342-BBFA-F001E0773A71}" presName="composite3" presStyleCnt="0"/>
      <dgm:spPr/>
    </dgm:pt>
    <dgm:pt modelId="{6C7017DB-4FFE-4841-A696-BD90924BB642}" type="pres">
      <dgm:prSet presAssocID="{3A5B466B-C78D-E342-BBFA-F001E0773A71}" presName="background3" presStyleLbl="node3" presStyleIdx="1" presStyleCnt="2"/>
      <dgm:spPr/>
    </dgm:pt>
    <dgm:pt modelId="{90384CED-0AEA-C749-95E7-7733E6CBBA7B}" type="pres">
      <dgm:prSet presAssocID="{3A5B466B-C78D-E342-BBFA-F001E0773A7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4B858D-A720-E74F-B509-5C2CDDD1C5FF}" type="pres">
      <dgm:prSet presAssocID="{3A5B466B-C78D-E342-BBFA-F001E0773A71}" presName="hierChild4" presStyleCnt="0"/>
      <dgm:spPr/>
    </dgm:pt>
    <dgm:pt modelId="{E1F290C4-8DD8-5743-8499-0D495BE512C4}" type="pres">
      <dgm:prSet presAssocID="{1AF939A7-B115-0049-A524-129CE00C8A9A}" presName="Name10" presStyleLbl="parChTrans1D2" presStyleIdx="1" presStyleCnt="2"/>
      <dgm:spPr/>
      <dgm:t>
        <a:bodyPr/>
        <a:lstStyle/>
        <a:p>
          <a:endParaRPr lang="en-US"/>
        </a:p>
      </dgm:t>
    </dgm:pt>
    <dgm:pt modelId="{D4A08924-1732-D746-B6EF-FF2EA522ED63}" type="pres">
      <dgm:prSet presAssocID="{3FC382FE-9DAE-7644-AFB5-52EE13B8566B}" presName="hierRoot2" presStyleCnt="0"/>
      <dgm:spPr/>
    </dgm:pt>
    <dgm:pt modelId="{18F1B290-213C-B447-8AFB-2CF784FAFFCC}" type="pres">
      <dgm:prSet presAssocID="{3FC382FE-9DAE-7644-AFB5-52EE13B8566B}" presName="composite2" presStyleCnt="0"/>
      <dgm:spPr/>
    </dgm:pt>
    <dgm:pt modelId="{3348827A-241C-D242-A934-69340794666F}" type="pres">
      <dgm:prSet presAssocID="{3FC382FE-9DAE-7644-AFB5-52EE13B8566B}" presName="background2" presStyleLbl="node2" presStyleIdx="1" presStyleCnt="2"/>
      <dgm:spPr/>
    </dgm:pt>
    <dgm:pt modelId="{CDA33B32-29FE-0F42-912F-2D30A0571A00}" type="pres">
      <dgm:prSet presAssocID="{3FC382FE-9DAE-7644-AFB5-52EE13B8566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944296-2EA8-814E-9A8B-50AF07F05738}" type="pres">
      <dgm:prSet presAssocID="{3FC382FE-9DAE-7644-AFB5-52EE13B8566B}" presName="hierChild3" presStyleCnt="0"/>
      <dgm:spPr/>
    </dgm:pt>
  </dgm:ptLst>
  <dgm:cxnLst>
    <dgm:cxn modelId="{389EBC40-1252-694A-866F-5A2F10CBA269}" type="presOf" srcId="{43EBB73E-51B9-FD42-8A54-38B114204BCF}" destId="{33CD5945-788B-AC48-9907-EE5DDD90FFE8}" srcOrd="0" destOrd="0" presId="urn:microsoft.com/office/officeart/2005/8/layout/hierarchy1"/>
    <dgm:cxn modelId="{6390ACDA-92F7-D44D-A88C-9010046A85B5}" type="presOf" srcId="{A083BD77-6CED-2148-B285-BD4A79188481}" destId="{5504986D-C075-3F44-9C8F-DE062EFC0800}" srcOrd="0" destOrd="0" presId="urn:microsoft.com/office/officeart/2005/8/layout/hierarchy1"/>
    <dgm:cxn modelId="{8CC94D04-2C37-7540-BD35-774F0056AC0F}" type="presOf" srcId="{3A5B466B-C78D-E342-BBFA-F001E0773A71}" destId="{90384CED-0AEA-C749-95E7-7733E6CBBA7B}" srcOrd="0" destOrd="0" presId="urn:microsoft.com/office/officeart/2005/8/layout/hierarchy1"/>
    <dgm:cxn modelId="{AA395411-5556-F746-B0C2-CEEF27F0CF87}" srcId="{4AA3B435-092F-B842-8952-73BB2C6CCB9D}" destId="{43EBB73E-51B9-FD42-8A54-38B114204BCF}" srcOrd="0" destOrd="0" parTransId="{3300559B-E2FE-1543-B6B2-BC4A3CF068E8}" sibTransId="{711B57C6-5315-1946-83AA-66DD3B82B27C}"/>
    <dgm:cxn modelId="{9FA7D739-4889-0B45-9CB9-F93D78B196E6}" type="presOf" srcId="{21ED07DB-9F28-7C47-9080-E6104185B41A}" destId="{8369B3FE-D525-B54E-B4E0-BA1A874738E6}" srcOrd="0" destOrd="0" presId="urn:microsoft.com/office/officeart/2005/8/layout/hierarchy1"/>
    <dgm:cxn modelId="{5EEEC24C-92F1-0949-9B92-A4A3D32C0876}" srcId="{21ED07DB-9F28-7C47-9080-E6104185B41A}" destId="{2FC47709-14F3-7941-8D68-CFEDDB437028}" srcOrd="0" destOrd="0" parTransId="{340AFDE9-25E7-384C-B27F-0F608BAA8FD1}" sibTransId="{415E0B62-7B7C-8147-939E-6EB38057E127}"/>
    <dgm:cxn modelId="{856C31C2-E41E-614F-AC2A-46922A4B70C9}" type="presOf" srcId="{3FC382FE-9DAE-7644-AFB5-52EE13B8566B}" destId="{CDA33B32-29FE-0F42-912F-2D30A0571A00}" srcOrd="0" destOrd="0" presId="urn:microsoft.com/office/officeart/2005/8/layout/hierarchy1"/>
    <dgm:cxn modelId="{9D99C6A2-2583-864A-AC07-9A5C56E020DF}" srcId="{43EBB73E-51B9-FD42-8A54-38B114204BCF}" destId="{21ED07DB-9F28-7C47-9080-E6104185B41A}" srcOrd="0" destOrd="0" parTransId="{832886B3-30EC-FC4A-ABD1-4ED550A7EF14}" sibTransId="{6143AE14-E524-D049-8AD1-129C333ACB43}"/>
    <dgm:cxn modelId="{D8749352-4C07-634C-A679-E89782D3C8DD}" type="presOf" srcId="{2FC47709-14F3-7941-8D68-CFEDDB437028}" destId="{322EABCA-375D-3B41-A099-6CD2A81B66D0}" srcOrd="0" destOrd="0" presId="urn:microsoft.com/office/officeart/2005/8/layout/hierarchy1"/>
    <dgm:cxn modelId="{1DAEDDB4-1747-104F-83F7-54043E635562}" srcId="{21ED07DB-9F28-7C47-9080-E6104185B41A}" destId="{3A5B466B-C78D-E342-BBFA-F001E0773A71}" srcOrd="1" destOrd="0" parTransId="{A083BD77-6CED-2148-B285-BD4A79188481}" sibTransId="{482CA11C-FA3A-D84D-8A3D-7E25DF26AD55}"/>
    <dgm:cxn modelId="{F6173D8B-C399-2D41-98FA-F34C898A4806}" type="presOf" srcId="{4AA3B435-092F-B842-8952-73BB2C6CCB9D}" destId="{9E36C7CC-9ADB-8848-9951-4AE111F76C25}" srcOrd="0" destOrd="0" presId="urn:microsoft.com/office/officeart/2005/8/layout/hierarchy1"/>
    <dgm:cxn modelId="{81FDEF13-A38F-D64F-B0AF-5AC9EA40A07E}" type="presOf" srcId="{832886B3-30EC-FC4A-ABD1-4ED550A7EF14}" destId="{1BAFA36E-C875-4241-A208-BA804EC6A6D7}" srcOrd="0" destOrd="0" presId="urn:microsoft.com/office/officeart/2005/8/layout/hierarchy1"/>
    <dgm:cxn modelId="{5CCAD98F-F809-3346-B694-266040088CDB}" type="presOf" srcId="{1AF939A7-B115-0049-A524-129CE00C8A9A}" destId="{E1F290C4-8DD8-5743-8499-0D495BE512C4}" srcOrd="0" destOrd="0" presId="urn:microsoft.com/office/officeart/2005/8/layout/hierarchy1"/>
    <dgm:cxn modelId="{3E8AEFF9-CAC4-4149-A666-4395983B756F}" srcId="{43EBB73E-51B9-FD42-8A54-38B114204BCF}" destId="{3FC382FE-9DAE-7644-AFB5-52EE13B8566B}" srcOrd="1" destOrd="0" parTransId="{1AF939A7-B115-0049-A524-129CE00C8A9A}" sibTransId="{C5B96526-14A4-3E49-A569-0A7451D0D8F8}"/>
    <dgm:cxn modelId="{9D21C73B-FDEC-F147-990A-3EC093758EF1}" type="presOf" srcId="{340AFDE9-25E7-384C-B27F-0F608BAA8FD1}" destId="{8266AD37-49F5-8942-85F5-9504E1BA982A}" srcOrd="0" destOrd="0" presId="urn:microsoft.com/office/officeart/2005/8/layout/hierarchy1"/>
    <dgm:cxn modelId="{8C532737-3F1C-0C40-8EC5-6CC16AEE9BB1}" type="presParOf" srcId="{9E36C7CC-9ADB-8848-9951-4AE111F76C25}" destId="{BBCEE844-D3E4-8F41-B6B2-1E984AD5C8AF}" srcOrd="0" destOrd="0" presId="urn:microsoft.com/office/officeart/2005/8/layout/hierarchy1"/>
    <dgm:cxn modelId="{00F3E4C2-1003-D049-9AAA-64C85DE6F733}" type="presParOf" srcId="{BBCEE844-D3E4-8F41-B6B2-1E984AD5C8AF}" destId="{CEF2ABE5-D828-364D-B22E-0B8A9A979040}" srcOrd="0" destOrd="0" presId="urn:microsoft.com/office/officeart/2005/8/layout/hierarchy1"/>
    <dgm:cxn modelId="{B29E73BD-509F-164F-8BBB-C37D04B557CB}" type="presParOf" srcId="{CEF2ABE5-D828-364D-B22E-0B8A9A979040}" destId="{C78C6AAA-BA9E-2E49-B976-907B32645F67}" srcOrd="0" destOrd="0" presId="urn:microsoft.com/office/officeart/2005/8/layout/hierarchy1"/>
    <dgm:cxn modelId="{A9E68FF7-1C3E-044A-8B77-5F13706F2094}" type="presParOf" srcId="{CEF2ABE5-D828-364D-B22E-0B8A9A979040}" destId="{33CD5945-788B-AC48-9907-EE5DDD90FFE8}" srcOrd="1" destOrd="0" presId="urn:microsoft.com/office/officeart/2005/8/layout/hierarchy1"/>
    <dgm:cxn modelId="{ACCA45F2-DF31-9E4A-B801-2D52C08705AC}" type="presParOf" srcId="{BBCEE844-D3E4-8F41-B6B2-1E984AD5C8AF}" destId="{6CEEF4EA-033E-854B-84CF-5F6C8EE326BC}" srcOrd="1" destOrd="0" presId="urn:microsoft.com/office/officeart/2005/8/layout/hierarchy1"/>
    <dgm:cxn modelId="{2BCFAA55-225F-B544-821B-FFE6A9810B78}" type="presParOf" srcId="{6CEEF4EA-033E-854B-84CF-5F6C8EE326BC}" destId="{1BAFA36E-C875-4241-A208-BA804EC6A6D7}" srcOrd="0" destOrd="0" presId="urn:microsoft.com/office/officeart/2005/8/layout/hierarchy1"/>
    <dgm:cxn modelId="{DA21D5BE-9932-0441-A0FB-36C8E396D776}" type="presParOf" srcId="{6CEEF4EA-033E-854B-84CF-5F6C8EE326BC}" destId="{C2AB4EBE-FABD-A64C-BD48-DC646C5CCA4D}" srcOrd="1" destOrd="0" presId="urn:microsoft.com/office/officeart/2005/8/layout/hierarchy1"/>
    <dgm:cxn modelId="{25EFB6EA-00B8-784C-B3FA-D12E9301BB96}" type="presParOf" srcId="{C2AB4EBE-FABD-A64C-BD48-DC646C5CCA4D}" destId="{65E7275F-87F1-5542-973E-F63546ACB7D9}" srcOrd="0" destOrd="0" presId="urn:microsoft.com/office/officeart/2005/8/layout/hierarchy1"/>
    <dgm:cxn modelId="{C813ADE6-124A-414A-AB3A-1C98AFAE40BC}" type="presParOf" srcId="{65E7275F-87F1-5542-973E-F63546ACB7D9}" destId="{9B1C56E9-A2CC-E943-B5E2-C27FA3319959}" srcOrd="0" destOrd="0" presId="urn:microsoft.com/office/officeart/2005/8/layout/hierarchy1"/>
    <dgm:cxn modelId="{58ED6403-D9F1-5F4D-9F6E-BCF39C5E8848}" type="presParOf" srcId="{65E7275F-87F1-5542-973E-F63546ACB7D9}" destId="{8369B3FE-D525-B54E-B4E0-BA1A874738E6}" srcOrd="1" destOrd="0" presId="urn:microsoft.com/office/officeart/2005/8/layout/hierarchy1"/>
    <dgm:cxn modelId="{9E5BA588-854D-EA4C-A450-540B16EC1724}" type="presParOf" srcId="{C2AB4EBE-FABD-A64C-BD48-DC646C5CCA4D}" destId="{6003237C-7052-AF48-8E95-8AFF8C290FC5}" srcOrd="1" destOrd="0" presId="urn:microsoft.com/office/officeart/2005/8/layout/hierarchy1"/>
    <dgm:cxn modelId="{ED70777E-5790-804F-98A2-A754582B418A}" type="presParOf" srcId="{6003237C-7052-AF48-8E95-8AFF8C290FC5}" destId="{8266AD37-49F5-8942-85F5-9504E1BA982A}" srcOrd="0" destOrd="0" presId="urn:microsoft.com/office/officeart/2005/8/layout/hierarchy1"/>
    <dgm:cxn modelId="{E8F6CB45-03E4-6547-8D65-485FE8C8D0FD}" type="presParOf" srcId="{6003237C-7052-AF48-8E95-8AFF8C290FC5}" destId="{84258063-99AD-3446-91B3-2F6B42F2E376}" srcOrd="1" destOrd="0" presId="urn:microsoft.com/office/officeart/2005/8/layout/hierarchy1"/>
    <dgm:cxn modelId="{E15186F8-DAE2-A446-92E3-1C73A6A7E4FB}" type="presParOf" srcId="{84258063-99AD-3446-91B3-2F6B42F2E376}" destId="{15B2DB78-4F96-8D4B-A07C-9EAFDB652454}" srcOrd="0" destOrd="0" presId="urn:microsoft.com/office/officeart/2005/8/layout/hierarchy1"/>
    <dgm:cxn modelId="{826EE902-7D95-6247-9D51-4233DA65E1F3}" type="presParOf" srcId="{15B2DB78-4F96-8D4B-A07C-9EAFDB652454}" destId="{3A34154F-54FE-F344-A565-D1B061A91D62}" srcOrd="0" destOrd="0" presId="urn:microsoft.com/office/officeart/2005/8/layout/hierarchy1"/>
    <dgm:cxn modelId="{ABC582CE-B904-8945-93C8-8E6D10C08AD0}" type="presParOf" srcId="{15B2DB78-4F96-8D4B-A07C-9EAFDB652454}" destId="{322EABCA-375D-3B41-A099-6CD2A81B66D0}" srcOrd="1" destOrd="0" presId="urn:microsoft.com/office/officeart/2005/8/layout/hierarchy1"/>
    <dgm:cxn modelId="{253E5A59-226D-6047-AB45-C14FDACD303C}" type="presParOf" srcId="{84258063-99AD-3446-91B3-2F6B42F2E376}" destId="{99FFEACA-4E26-4841-B77B-5B53F65AA0F4}" srcOrd="1" destOrd="0" presId="urn:microsoft.com/office/officeart/2005/8/layout/hierarchy1"/>
    <dgm:cxn modelId="{8BB86C73-29F0-144B-AA88-BF1C6F8665A3}" type="presParOf" srcId="{6003237C-7052-AF48-8E95-8AFF8C290FC5}" destId="{5504986D-C075-3F44-9C8F-DE062EFC0800}" srcOrd="2" destOrd="0" presId="urn:microsoft.com/office/officeart/2005/8/layout/hierarchy1"/>
    <dgm:cxn modelId="{4B090975-0B53-0241-9BCF-9AC1012CCA73}" type="presParOf" srcId="{6003237C-7052-AF48-8E95-8AFF8C290FC5}" destId="{1FA037FB-6532-A849-8D13-1A211AB02E41}" srcOrd="3" destOrd="0" presId="urn:microsoft.com/office/officeart/2005/8/layout/hierarchy1"/>
    <dgm:cxn modelId="{1CBCEBC0-366A-DE48-AF2F-9B8D7900A5D6}" type="presParOf" srcId="{1FA037FB-6532-A849-8D13-1A211AB02E41}" destId="{443D900E-EF57-484B-8F12-B507D228DB1F}" srcOrd="0" destOrd="0" presId="urn:microsoft.com/office/officeart/2005/8/layout/hierarchy1"/>
    <dgm:cxn modelId="{278B9809-5A9E-734E-BB2E-7F1C1C03D3F0}" type="presParOf" srcId="{443D900E-EF57-484B-8F12-B507D228DB1F}" destId="{6C7017DB-4FFE-4841-A696-BD90924BB642}" srcOrd="0" destOrd="0" presId="urn:microsoft.com/office/officeart/2005/8/layout/hierarchy1"/>
    <dgm:cxn modelId="{23E2D337-AAF7-E34F-A865-21DC295877B7}" type="presParOf" srcId="{443D900E-EF57-484B-8F12-B507D228DB1F}" destId="{90384CED-0AEA-C749-95E7-7733E6CBBA7B}" srcOrd="1" destOrd="0" presId="urn:microsoft.com/office/officeart/2005/8/layout/hierarchy1"/>
    <dgm:cxn modelId="{EA791F29-9C2F-B649-80F4-BA12DBB669D9}" type="presParOf" srcId="{1FA037FB-6532-A849-8D13-1A211AB02E41}" destId="{6E4B858D-A720-E74F-B509-5C2CDDD1C5FF}" srcOrd="1" destOrd="0" presId="urn:microsoft.com/office/officeart/2005/8/layout/hierarchy1"/>
    <dgm:cxn modelId="{E8C0BBC6-2381-0140-9CDD-A8F1FCD9C066}" type="presParOf" srcId="{6CEEF4EA-033E-854B-84CF-5F6C8EE326BC}" destId="{E1F290C4-8DD8-5743-8499-0D495BE512C4}" srcOrd="2" destOrd="0" presId="urn:microsoft.com/office/officeart/2005/8/layout/hierarchy1"/>
    <dgm:cxn modelId="{6A0FC0B4-9733-2745-9CD3-20B759743186}" type="presParOf" srcId="{6CEEF4EA-033E-854B-84CF-5F6C8EE326BC}" destId="{D4A08924-1732-D746-B6EF-FF2EA522ED63}" srcOrd="3" destOrd="0" presId="urn:microsoft.com/office/officeart/2005/8/layout/hierarchy1"/>
    <dgm:cxn modelId="{B2308ECD-97BE-B841-8912-B98923743827}" type="presParOf" srcId="{D4A08924-1732-D746-B6EF-FF2EA522ED63}" destId="{18F1B290-213C-B447-8AFB-2CF784FAFFCC}" srcOrd="0" destOrd="0" presId="urn:microsoft.com/office/officeart/2005/8/layout/hierarchy1"/>
    <dgm:cxn modelId="{0DFD5236-B1F7-F740-ADE5-839079AB583A}" type="presParOf" srcId="{18F1B290-213C-B447-8AFB-2CF784FAFFCC}" destId="{3348827A-241C-D242-A934-69340794666F}" srcOrd="0" destOrd="0" presId="urn:microsoft.com/office/officeart/2005/8/layout/hierarchy1"/>
    <dgm:cxn modelId="{D1D679E9-61DF-7D40-8A14-D20A193C1EE6}" type="presParOf" srcId="{18F1B290-213C-B447-8AFB-2CF784FAFFCC}" destId="{CDA33B32-29FE-0F42-912F-2D30A0571A00}" srcOrd="1" destOrd="0" presId="urn:microsoft.com/office/officeart/2005/8/layout/hierarchy1"/>
    <dgm:cxn modelId="{B75FF05D-3EFE-3843-8BF1-5ABD893CF508}" type="presParOf" srcId="{D4A08924-1732-D746-B6EF-FF2EA522ED63}" destId="{B0944296-2EA8-814E-9A8B-50AF07F0573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2A0309E-7EB4-43F1-8974-1E1249CF4EA1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B8D00D0-8623-40A8-8896-C1B7CE9E7CCF}">
      <dgm:prSet custT="1"/>
      <dgm:spPr/>
      <dgm:t>
        <a:bodyPr/>
        <a:lstStyle/>
        <a:p>
          <a:r>
            <a:rPr lang="en-US" sz="5400" dirty="0"/>
            <a:t>P/F &gt; 300 at 24 </a:t>
          </a:r>
          <a:r>
            <a:rPr lang="en-US" sz="5400" dirty="0" err="1"/>
            <a:t>hrs</a:t>
          </a:r>
          <a:endParaRPr lang="en-US" sz="5400" dirty="0"/>
        </a:p>
      </dgm:t>
    </dgm:pt>
    <dgm:pt modelId="{EC94AF01-7AB7-4307-A3F7-32EE4DB4BF86}" type="parTrans" cxnId="{FFC97FC9-E84E-4182-B04E-07E6C60DDFDF}">
      <dgm:prSet/>
      <dgm:spPr/>
      <dgm:t>
        <a:bodyPr/>
        <a:lstStyle/>
        <a:p>
          <a:endParaRPr lang="en-US"/>
        </a:p>
      </dgm:t>
    </dgm:pt>
    <dgm:pt modelId="{AC509DA5-7A03-4D7B-A2F2-7B0ABC7F1DD2}" type="sibTrans" cxnId="{FFC97FC9-E84E-4182-B04E-07E6C60DDFDF}">
      <dgm:prSet/>
      <dgm:spPr/>
      <dgm:t>
        <a:bodyPr/>
        <a:lstStyle/>
        <a:p>
          <a:endParaRPr lang="en-US"/>
        </a:p>
      </dgm:t>
    </dgm:pt>
    <dgm:pt modelId="{7E009A86-D707-4A4F-8BEF-DB363AE37D8D}">
      <dgm:prSet custT="1"/>
      <dgm:spPr/>
      <dgm:t>
        <a:bodyPr/>
        <a:lstStyle/>
        <a:p>
          <a:r>
            <a:rPr lang="en-US" sz="5400" dirty="0"/>
            <a:t>Prone duration 48 </a:t>
          </a:r>
          <a:r>
            <a:rPr lang="en-US" sz="5400" dirty="0" err="1"/>
            <a:t>hrs</a:t>
          </a:r>
          <a:endParaRPr lang="en-US" sz="5400" dirty="0"/>
        </a:p>
      </dgm:t>
    </dgm:pt>
    <dgm:pt modelId="{4C8B8F07-75FA-4FA7-AD1B-38058B4C2FAD}" type="parTrans" cxnId="{496F1349-1FC1-40C7-BFD1-AB1324FC5C0E}">
      <dgm:prSet/>
      <dgm:spPr/>
      <dgm:t>
        <a:bodyPr/>
        <a:lstStyle/>
        <a:p>
          <a:endParaRPr lang="en-US"/>
        </a:p>
      </dgm:t>
    </dgm:pt>
    <dgm:pt modelId="{D1271A22-B78D-4A4B-8E43-38ECC5F793BC}" type="sibTrans" cxnId="{496F1349-1FC1-40C7-BFD1-AB1324FC5C0E}">
      <dgm:prSet/>
      <dgm:spPr/>
      <dgm:t>
        <a:bodyPr/>
        <a:lstStyle/>
        <a:p>
          <a:endParaRPr lang="en-US"/>
        </a:p>
      </dgm:t>
    </dgm:pt>
    <dgm:pt modelId="{E5E7D41E-13B8-684F-AEA3-BA8C07D39FDA}" type="pres">
      <dgm:prSet presAssocID="{92A0309E-7EB4-43F1-8974-1E1249CF4EA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731241F-11DD-1A42-8E6D-426BCEB65C92}" type="pres">
      <dgm:prSet presAssocID="{DB8D00D0-8623-40A8-8896-C1B7CE9E7CC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9CABD-6767-074A-9221-398F3287BDDD}" type="pres">
      <dgm:prSet presAssocID="{AC509DA5-7A03-4D7B-A2F2-7B0ABC7F1DD2}" presName="spacer" presStyleCnt="0"/>
      <dgm:spPr/>
    </dgm:pt>
    <dgm:pt modelId="{37E37519-8D0A-6341-B0FD-CC3F5DC13646}" type="pres">
      <dgm:prSet presAssocID="{7E009A86-D707-4A4F-8BEF-DB363AE37D8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C97FC9-E84E-4182-B04E-07E6C60DDFDF}" srcId="{92A0309E-7EB4-43F1-8974-1E1249CF4EA1}" destId="{DB8D00D0-8623-40A8-8896-C1B7CE9E7CCF}" srcOrd="0" destOrd="0" parTransId="{EC94AF01-7AB7-4307-A3F7-32EE4DB4BF86}" sibTransId="{AC509DA5-7A03-4D7B-A2F2-7B0ABC7F1DD2}"/>
    <dgm:cxn modelId="{18EC1A4A-5F9D-4F4E-9416-2DA9BC336018}" type="presOf" srcId="{7E009A86-D707-4A4F-8BEF-DB363AE37D8D}" destId="{37E37519-8D0A-6341-B0FD-CC3F5DC13646}" srcOrd="0" destOrd="0" presId="urn:microsoft.com/office/officeart/2005/8/layout/vList2"/>
    <dgm:cxn modelId="{496F1349-1FC1-40C7-BFD1-AB1324FC5C0E}" srcId="{92A0309E-7EB4-43F1-8974-1E1249CF4EA1}" destId="{7E009A86-D707-4A4F-8BEF-DB363AE37D8D}" srcOrd="1" destOrd="0" parTransId="{4C8B8F07-75FA-4FA7-AD1B-38058B4C2FAD}" sibTransId="{D1271A22-B78D-4A4B-8E43-38ECC5F793BC}"/>
    <dgm:cxn modelId="{2E20C407-E159-224D-A959-6F93919298FF}" type="presOf" srcId="{92A0309E-7EB4-43F1-8974-1E1249CF4EA1}" destId="{E5E7D41E-13B8-684F-AEA3-BA8C07D39FDA}" srcOrd="0" destOrd="0" presId="urn:microsoft.com/office/officeart/2005/8/layout/vList2"/>
    <dgm:cxn modelId="{7F145B23-CD59-2446-A750-85002E915089}" type="presOf" srcId="{DB8D00D0-8623-40A8-8896-C1B7CE9E7CCF}" destId="{D731241F-11DD-1A42-8E6D-426BCEB65C92}" srcOrd="0" destOrd="0" presId="urn:microsoft.com/office/officeart/2005/8/layout/vList2"/>
    <dgm:cxn modelId="{5B4DD6B7-3A0B-AA49-8E16-C1FBC02A476F}" type="presParOf" srcId="{E5E7D41E-13B8-684F-AEA3-BA8C07D39FDA}" destId="{D731241F-11DD-1A42-8E6D-426BCEB65C92}" srcOrd="0" destOrd="0" presId="urn:microsoft.com/office/officeart/2005/8/layout/vList2"/>
    <dgm:cxn modelId="{00850AEF-1445-7E42-A936-4EC4E62F05CF}" type="presParOf" srcId="{E5E7D41E-13B8-684F-AEA3-BA8C07D39FDA}" destId="{0FA9CABD-6767-074A-9221-398F3287BDDD}" srcOrd="1" destOrd="0" presId="urn:microsoft.com/office/officeart/2005/8/layout/vList2"/>
    <dgm:cxn modelId="{BC831CB7-B0B5-D54B-BAB9-544CB4FA11E2}" type="presParOf" srcId="{E5E7D41E-13B8-684F-AEA3-BA8C07D39FDA}" destId="{37E37519-8D0A-6341-B0FD-CC3F5DC13646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6C1622-B01C-9046-96F9-DCCEC0393E0F}">
      <dsp:nvSpPr>
        <dsp:cNvPr id="0" name=""/>
        <dsp:cNvSpPr/>
      </dsp:nvSpPr>
      <dsp:spPr>
        <a:xfrm>
          <a:off x="2768" y="308040"/>
          <a:ext cx="2699559" cy="10429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Prone-Supine I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Gattinoni</a:t>
          </a:r>
          <a:r>
            <a:rPr lang="en-US" sz="1700" kern="1200" dirty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NEJM 2001</a:t>
          </a:r>
        </a:p>
      </dsp:txBody>
      <dsp:txXfrm>
        <a:off x="2768" y="308040"/>
        <a:ext cx="2699559" cy="1042934"/>
      </dsp:txXfrm>
    </dsp:sp>
    <dsp:sp modelId="{3852F6EC-0F73-DE4E-91E9-1337C8A33DCA}">
      <dsp:nvSpPr>
        <dsp:cNvPr id="0" name=""/>
        <dsp:cNvSpPr/>
      </dsp:nvSpPr>
      <dsp:spPr>
        <a:xfrm>
          <a:off x="2768" y="1350975"/>
          <a:ext cx="2699559" cy="128328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P/F &lt; 300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Prone duration 7 </a:t>
          </a:r>
          <a:r>
            <a:rPr lang="en-US" sz="1700" kern="1200" dirty="0" err="1"/>
            <a:t>hrs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Improved P/F</a:t>
          </a:r>
        </a:p>
      </dsp:txBody>
      <dsp:txXfrm>
        <a:off x="2768" y="1350975"/>
        <a:ext cx="2699559" cy="1283287"/>
      </dsp:txXfrm>
    </dsp:sp>
    <dsp:sp modelId="{76F7B58F-4BE1-DA4D-9EF8-7DFE114F174E}">
      <dsp:nvSpPr>
        <dsp:cNvPr id="0" name=""/>
        <dsp:cNvSpPr/>
      </dsp:nvSpPr>
      <dsp:spPr>
        <a:xfrm>
          <a:off x="3080267" y="308040"/>
          <a:ext cx="2699559" cy="1042934"/>
        </a:xfrm>
        <a:prstGeom prst="rect">
          <a:avLst/>
        </a:prstGeom>
        <a:solidFill>
          <a:schemeClr val="accent2">
            <a:hueOff val="-7200000"/>
            <a:satOff val="-30002"/>
            <a:lumOff val="3040"/>
            <a:alphaOff val="0"/>
          </a:schemeClr>
        </a:solidFill>
        <a:ln w="25400" cap="flat" cmpd="sng" algn="ctr">
          <a:solidFill>
            <a:schemeClr val="accent2">
              <a:hueOff val="-7200000"/>
              <a:satOff val="-30002"/>
              <a:lumOff val="304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Prone-Supine II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/>
            <a:t>Taccone</a:t>
          </a:r>
          <a:r>
            <a:rPr lang="en-US" sz="1700" kern="1200" dirty="0"/>
            <a:t>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JAMA 2009</a:t>
          </a:r>
        </a:p>
      </dsp:txBody>
      <dsp:txXfrm>
        <a:off x="3080267" y="308040"/>
        <a:ext cx="2699559" cy="1042934"/>
      </dsp:txXfrm>
    </dsp:sp>
    <dsp:sp modelId="{0C782784-B3C5-D74B-A155-74EC462C0726}">
      <dsp:nvSpPr>
        <dsp:cNvPr id="0" name=""/>
        <dsp:cNvSpPr/>
      </dsp:nvSpPr>
      <dsp:spPr>
        <a:xfrm>
          <a:off x="3080267" y="1350975"/>
          <a:ext cx="2699559" cy="1283287"/>
        </a:xfrm>
        <a:prstGeom prst="rect">
          <a:avLst/>
        </a:prstGeom>
        <a:solidFill>
          <a:schemeClr val="accent2">
            <a:tint val="40000"/>
            <a:alpha val="90000"/>
            <a:hueOff val="-7200000"/>
            <a:satOff val="-22658"/>
            <a:lumOff val="-327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7200000"/>
              <a:satOff val="-22658"/>
              <a:lumOff val="-3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P/F &lt; 200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Prone duration 20 </a:t>
          </a:r>
          <a:r>
            <a:rPr lang="en-US" sz="1700" kern="1200" dirty="0" err="1"/>
            <a:t>hrs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Lowered FiO2</a:t>
          </a:r>
        </a:p>
      </dsp:txBody>
      <dsp:txXfrm>
        <a:off x="3080267" y="1350975"/>
        <a:ext cx="2699559" cy="1283287"/>
      </dsp:txXfrm>
    </dsp:sp>
    <dsp:sp modelId="{7DC08D63-03C0-1846-8460-B2FDB26BA588}">
      <dsp:nvSpPr>
        <dsp:cNvPr id="0" name=""/>
        <dsp:cNvSpPr/>
      </dsp:nvSpPr>
      <dsp:spPr>
        <a:xfrm>
          <a:off x="6157765" y="308040"/>
          <a:ext cx="2699559" cy="1042934"/>
        </a:xfrm>
        <a:prstGeom prst="rect">
          <a:avLst/>
        </a:prstGeom>
        <a:solidFill>
          <a:schemeClr val="accent2">
            <a:hueOff val="-14400000"/>
            <a:satOff val="-60003"/>
            <a:lumOff val="6080"/>
            <a:alphaOff val="0"/>
          </a:schemeClr>
        </a:solidFill>
        <a:ln w="25400" cap="flat" cmpd="sng" algn="ctr">
          <a:solidFill>
            <a:schemeClr val="accent2">
              <a:hueOff val="-14400000"/>
              <a:satOff val="-60003"/>
              <a:lumOff val="60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PROSEVA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Guerin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/>
            <a:t>NEJM 2013</a:t>
          </a:r>
        </a:p>
      </dsp:txBody>
      <dsp:txXfrm>
        <a:off x="6157765" y="308040"/>
        <a:ext cx="2699559" cy="1042934"/>
      </dsp:txXfrm>
    </dsp:sp>
    <dsp:sp modelId="{3A206F68-4625-404B-8297-B024B63F5F80}">
      <dsp:nvSpPr>
        <dsp:cNvPr id="0" name=""/>
        <dsp:cNvSpPr/>
      </dsp:nvSpPr>
      <dsp:spPr>
        <a:xfrm>
          <a:off x="6157765" y="1350975"/>
          <a:ext cx="2699559" cy="1283287"/>
        </a:xfrm>
        <a:prstGeom prst="rect">
          <a:avLst/>
        </a:prstGeom>
        <a:solidFill>
          <a:schemeClr val="accent2">
            <a:tint val="40000"/>
            <a:alpha val="90000"/>
            <a:hueOff val="-14400000"/>
            <a:satOff val="-45316"/>
            <a:lumOff val="-654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-14400000"/>
              <a:satOff val="-45316"/>
              <a:lumOff val="-65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/>
            <a:t>P/F &lt; 150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Prone duration 17 </a:t>
          </a:r>
          <a:r>
            <a:rPr lang="en-US" sz="1700" kern="1200" dirty="0" err="1"/>
            <a:t>hrs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/>
            <a:t>17% absolute mortality reduction</a:t>
          </a:r>
        </a:p>
      </dsp:txBody>
      <dsp:txXfrm>
        <a:off x="6157765" y="1350975"/>
        <a:ext cx="2699559" cy="1283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783B60-254B-224E-90B0-0A53D5DD3EA4}">
      <dsp:nvSpPr>
        <dsp:cNvPr id="0" name=""/>
        <dsp:cNvSpPr/>
      </dsp:nvSpPr>
      <dsp:spPr>
        <a:xfrm>
          <a:off x="0" y="3989042"/>
          <a:ext cx="4863188" cy="87270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/>
              </a:solidFill>
            </a:rPr>
            <a:t>Once supine, if P/F &gt; 200, consider maintaining supine position</a:t>
          </a:r>
        </a:p>
      </dsp:txBody>
      <dsp:txXfrm>
        <a:off x="0" y="3989042"/>
        <a:ext cx="4863188" cy="872705"/>
      </dsp:txXfrm>
    </dsp:sp>
    <dsp:sp modelId="{32512085-3D4A-F244-9FF8-E89B437CDF02}">
      <dsp:nvSpPr>
        <dsp:cNvPr id="0" name=""/>
        <dsp:cNvSpPr/>
      </dsp:nvSpPr>
      <dsp:spPr>
        <a:xfrm rot="10800000">
          <a:off x="0" y="2659912"/>
          <a:ext cx="4863188" cy="1342220"/>
        </a:xfrm>
        <a:prstGeom prst="upArrowCallout">
          <a:avLst/>
        </a:prstGeom>
        <a:gradFill rotWithShape="0">
          <a:gsLst>
            <a:gs pos="0">
              <a:schemeClr val="accent2">
                <a:hueOff val="-4800000"/>
                <a:satOff val="-20001"/>
                <a:lumOff val="2027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4800000"/>
                <a:satOff val="-20001"/>
                <a:lumOff val="202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/>
              </a:solidFill>
            </a:rPr>
            <a:t>Once supine, if P/F &lt; 200, consider repeating prone position</a:t>
          </a:r>
        </a:p>
      </dsp:txBody>
      <dsp:txXfrm rot="10800000">
        <a:off x="0" y="2659912"/>
        <a:ext cx="4863188" cy="872134"/>
      </dsp:txXfrm>
    </dsp:sp>
    <dsp:sp modelId="{808AF3CC-58AA-2F44-9551-A25D7B2E1073}">
      <dsp:nvSpPr>
        <dsp:cNvPr id="0" name=""/>
        <dsp:cNvSpPr/>
      </dsp:nvSpPr>
      <dsp:spPr>
        <a:xfrm rot="10800000">
          <a:off x="0" y="1330783"/>
          <a:ext cx="4863188" cy="1342220"/>
        </a:xfrm>
        <a:prstGeom prst="upArrowCallout">
          <a:avLst/>
        </a:prstGeom>
        <a:gradFill rotWithShape="0">
          <a:gsLst>
            <a:gs pos="0">
              <a:schemeClr val="accent2">
                <a:hueOff val="-9600000"/>
                <a:satOff val="-40002"/>
                <a:lumOff val="4053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9600000"/>
                <a:satOff val="-40002"/>
                <a:lumOff val="405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/>
              </a:solidFill>
            </a:rPr>
            <a:t>We suggest maintaining prone position for at least 24 hours</a:t>
          </a:r>
        </a:p>
      </dsp:txBody>
      <dsp:txXfrm rot="-10800000">
        <a:off x="0" y="1330783"/>
        <a:ext cx="4863188" cy="471119"/>
      </dsp:txXfrm>
    </dsp:sp>
    <dsp:sp modelId="{007CAF9A-3D30-7F49-BB7F-FEAE4C4A284C}">
      <dsp:nvSpPr>
        <dsp:cNvPr id="0" name=""/>
        <dsp:cNvSpPr/>
      </dsp:nvSpPr>
      <dsp:spPr>
        <a:xfrm>
          <a:off x="0" y="1776679"/>
          <a:ext cx="2431594" cy="401323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2"/>
              </a:solidFill>
            </a:rPr>
            <a:t>At 24 hours, if P/F  &gt; 300, supinate</a:t>
          </a:r>
        </a:p>
      </dsp:txBody>
      <dsp:txXfrm>
        <a:off x="0" y="1776679"/>
        <a:ext cx="2431594" cy="401323"/>
      </dsp:txXfrm>
    </dsp:sp>
    <dsp:sp modelId="{7D73E58A-5299-BD43-A099-8867141484CB}">
      <dsp:nvSpPr>
        <dsp:cNvPr id="0" name=""/>
        <dsp:cNvSpPr/>
      </dsp:nvSpPr>
      <dsp:spPr>
        <a:xfrm>
          <a:off x="2431594" y="1801902"/>
          <a:ext cx="2431594" cy="401323"/>
        </a:xfrm>
        <a:prstGeom prst="rect">
          <a:avLst/>
        </a:prstGeom>
        <a:solidFill>
          <a:schemeClr val="accent2">
            <a:tint val="40000"/>
            <a:alpha val="90000"/>
            <a:hueOff val="-14400000"/>
            <a:satOff val="-45316"/>
            <a:lumOff val="-654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14400000"/>
              <a:satOff val="-45316"/>
              <a:lumOff val="-65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accent2"/>
              </a:solidFill>
            </a:rPr>
            <a:t>At 24 hours, if P/F &lt; 300, maintain prone position for 48 </a:t>
          </a:r>
          <a:r>
            <a:rPr lang="en-US" sz="1200" kern="1200" dirty="0" err="1">
              <a:solidFill>
                <a:schemeClr val="accent2"/>
              </a:solidFill>
            </a:rPr>
            <a:t>hrs</a:t>
          </a:r>
          <a:endParaRPr lang="en-US" sz="1200" kern="1200" dirty="0">
            <a:solidFill>
              <a:schemeClr val="accent2"/>
            </a:solidFill>
          </a:endParaRPr>
        </a:p>
      </dsp:txBody>
      <dsp:txXfrm>
        <a:off x="2431594" y="1801902"/>
        <a:ext cx="2431594" cy="401323"/>
      </dsp:txXfrm>
    </dsp:sp>
    <dsp:sp modelId="{67D324D0-119F-CD49-8B66-7427A3C668C4}">
      <dsp:nvSpPr>
        <dsp:cNvPr id="0" name=""/>
        <dsp:cNvSpPr/>
      </dsp:nvSpPr>
      <dsp:spPr>
        <a:xfrm rot="10800000">
          <a:off x="0" y="1653"/>
          <a:ext cx="4863188" cy="1342220"/>
        </a:xfrm>
        <a:prstGeom prst="upArrowCallout">
          <a:avLst/>
        </a:prstGeom>
        <a:gradFill rotWithShape="0">
          <a:gsLst>
            <a:gs pos="0">
              <a:schemeClr val="accent2">
                <a:hueOff val="-14400000"/>
                <a:satOff val="-60003"/>
                <a:lumOff val="608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14400000"/>
                <a:satOff val="-60003"/>
                <a:lumOff val="60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>
              <a:solidFill>
                <a:schemeClr val="tx1"/>
              </a:solidFill>
            </a:rPr>
            <a:t>We recommend initial prone positioning for all patients with COVID-19 who require invasive mechanical ventilation</a:t>
          </a:r>
        </a:p>
      </dsp:txBody>
      <dsp:txXfrm rot="10800000">
        <a:off x="0" y="1653"/>
        <a:ext cx="4863188" cy="8721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E77196-BA93-4A48-80A7-1BF64FB3E1EE}">
      <dsp:nvSpPr>
        <dsp:cNvPr id="0" name=""/>
        <dsp:cNvSpPr/>
      </dsp:nvSpPr>
      <dsp:spPr>
        <a:xfrm>
          <a:off x="4123392" y="2554507"/>
          <a:ext cx="999338" cy="4755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03"/>
              </a:lnTo>
              <a:lnTo>
                <a:pt x="999338" y="324103"/>
              </a:lnTo>
              <a:lnTo>
                <a:pt x="999338" y="47559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42FCA5-195E-A840-8270-7B2AA80CA40F}">
      <dsp:nvSpPr>
        <dsp:cNvPr id="0" name=""/>
        <dsp:cNvSpPr/>
      </dsp:nvSpPr>
      <dsp:spPr>
        <a:xfrm>
          <a:off x="3124053" y="2554507"/>
          <a:ext cx="999338" cy="475594"/>
        </a:xfrm>
        <a:custGeom>
          <a:avLst/>
          <a:gdLst/>
          <a:ahLst/>
          <a:cxnLst/>
          <a:rect l="0" t="0" r="0" b="0"/>
          <a:pathLst>
            <a:path>
              <a:moveTo>
                <a:pt x="999338" y="0"/>
              </a:moveTo>
              <a:lnTo>
                <a:pt x="999338" y="324103"/>
              </a:lnTo>
              <a:lnTo>
                <a:pt x="0" y="324103"/>
              </a:lnTo>
              <a:lnTo>
                <a:pt x="0" y="475594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FA36E-C875-4241-A208-BA804EC6A6D7}">
      <dsp:nvSpPr>
        <dsp:cNvPr id="0" name=""/>
        <dsp:cNvSpPr/>
      </dsp:nvSpPr>
      <dsp:spPr>
        <a:xfrm>
          <a:off x="4077672" y="1040508"/>
          <a:ext cx="91440" cy="47559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5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C6AAA-BA9E-2E49-B976-907B32645F67}">
      <dsp:nvSpPr>
        <dsp:cNvPr id="0" name=""/>
        <dsp:cNvSpPr/>
      </dsp:nvSpPr>
      <dsp:spPr>
        <a:xfrm>
          <a:off x="3305751" y="2104"/>
          <a:ext cx="1635281" cy="10384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D5945-788B-AC48-9907-EE5DDD90FFE8}">
      <dsp:nvSpPr>
        <dsp:cNvPr id="0" name=""/>
        <dsp:cNvSpPr/>
      </dsp:nvSpPr>
      <dsp:spPr>
        <a:xfrm>
          <a:off x="3487449" y="174718"/>
          <a:ext cx="1635281" cy="103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Mechanical ventilation for COVID-19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517863" y="205132"/>
        <a:ext cx="1574453" cy="977576"/>
      </dsp:txXfrm>
    </dsp:sp>
    <dsp:sp modelId="{9B1C56E9-A2CC-E943-B5E2-C27FA3319959}">
      <dsp:nvSpPr>
        <dsp:cNvPr id="0" name=""/>
        <dsp:cNvSpPr/>
      </dsp:nvSpPr>
      <dsp:spPr>
        <a:xfrm>
          <a:off x="3305751" y="1516103"/>
          <a:ext cx="1635281" cy="103840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9B3FE-D525-B54E-B4E0-BA1A874738E6}">
      <dsp:nvSpPr>
        <dsp:cNvPr id="0" name=""/>
        <dsp:cNvSpPr/>
      </dsp:nvSpPr>
      <dsp:spPr>
        <a:xfrm>
          <a:off x="3487449" y="1688716"/>
          <a:ext cx="1635281" cy="103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Prone x24 </a:t>
          </a:r>
          <a:r>
            <a:rPr lang="en-US" sz="1400" kern="1200" dirty="0" err="1"/>
            <a:t>hrs</a:t>
          </a:r>
          <a:endParaRPr lang="en-US" sz="1400" kern="1200" dirty="0"/>
        </a:p>
      </dsp:txBody>
      <dsp:txXfrm>
        <a:off x="3517863" y="1719130"/>
        <a:ext cx="1574453" cy="977576"/>
      </dsp:txXfrm>
    </dsp:sp>
    <dsp:sp modelId="{51327E08-54AA-A144-9939-CDC9A168B897}">
      <dsp:nvSpPr>
        <dsp:cNvPr id="0" name=""/>
        <dsp:cNvSpPr/>
      </dsp:nvSpPr>
      <dsp:spPr>
        <a:xfrm>
          <a:off x="2306412" y="3030101"/>
          <a:ext cx="1635281" cy="103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666512-2E00-E34A-B206-C88C348C51BA}">
      <dsp:nvSpPr>
        <dsp:cNvPr id="0" name=""/>
        <dsp:cNvSpPr/>
      </dsp:nvSpPr>
      <dsp:spPr>
        <a:xfrm>
          <a:off x="2488110" y="3202715"/>
          <a:ext cx="1635281" cy="103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P/F &lt; 300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Keep prone for up to 48 hours</a:t>
          </a:r>
        </a:p>
      </dsp:txBody>
      <dsp:txXfrm>
        <a:off x="2518524" y="3233129"/>
        <a:ext cx="1574453" cy="977576"/>
      </dsp:txXfrm>
    </dsp:sp>
    <dsp:sp modelId="{DBF617A0-68F2-E74A-99F7-F7A86C6A9C43}">
      <dsp:nvSpPr>
        <dsp:cNvPr id="0" name=""/>
        <dsp:cNvSpPr/>
      </dsp:nvSpPr>
      <dsp:spPr>
        <a:xfrm>
          <a:off x="4305089" y="3030101"/>
          <a:ext cx="1635281" cy="10384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C8CBDF-7DC5-9D48-B47D-101CAA358720}">
      <dsp:nvSpPr>
        <dsp:cNvPr id="0" name=""/>
        <dsp:cNvSpPr/>
      </dsp:nvSpPr>
      <dsp:spPr>
        <a:xfrm>
          <a:off x="4486787" y="3202715"/>
          <a:ext cx="1635281" cy="1038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P/F &gt; 300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Supinate</a:t>
          </a:r>
        </a:p>
      </dsp:txBody>
      <dsp:txXfrm>
        <a:off x="4517201" y="3233129"/>
        <a:ext cx="1574453" cy="9775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F290C4-8DD8-5743-8499-0D495BE512C4}">
      <dsp:nvSpPr>
        <dsp:cNvPr id="0" name=""/>
        <dsp:cNvSpPr/>
      </dsp:nvSpPr>
      <dsp:spPr>
        <a:xfrm>
          <a:off x="4564139" y="1018777"/>
          <a:ext cx="979467" cy="466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659"/>
              </a:lnTo>
              <a:lnTo>
                <a:pt x="979467" y="317659"/>
              </a:lnTo>
              <a:lnTo>
                <a:pt x="979467" y="4661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04986D-C075-3F44-9C8F-DE062EFC0800}">
      <dsp:nvSpPr>
        <dsp:cNvPr id="0" name=""/>
        <dsp:cNvSpPr/>
      </dsp:nvSpPr>
      <dsp:spPr>
        <a:xfrm>
          <a:off x="3584672" y="2502670"/>
          <a:ext cx="979467" cy="466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659"/>
              </a:lnTo>
              <a:lnTo>
                <a:pt x="979467" y="317659"/>
              </a:lnTo>
              <a:lnTo>
                <a:pt x="979467" y="46613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6AD37-49F5-8942-85F5-9504E1BA982A}">
      <dsp:nvSpPr>
        <dsp:cNvPr id="0" name=""/>
        <dsp:cNvSpPr/>
      </dsp:nvSpPr>
      <dsp:spPr>
        <a:xfrm>
          <a:off x="2605204" y="2502670"/>
          <a:ext cx="979467" cy="466137"/>
        </a:xfrm>
        <a:custGeom>
          <a:avLst/>
          <a:gdLst/>
          <a:ahLst/>
          <a:cxnLst/>
          <a:rect l="0" t="0" r="0" b="0"/>
          <a:pathLst>
            <a:path>
              <a:moveTo>
                <a:pt x="979467" y="0"/>
              </a:moveTo>
              <a:lnTo>
                <a:pt x="979467" y="317659"/>
              </a:lnTo>
              <a:lnTo>
                <a:pt x="0" y="317659"/>
              </a:lnTo>
              <a:lnTo>
                <a:pt x="0" y="466137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FA36E-C875-4241-A208-BA804EC6A6D7}">
      <dsp:nvSpPr>
        <dsp:cNvPr id="0" name=""/>
        <dsp:cNvSpPr/>
      </dsp:nvSpPr>
      <dsp:spPr>
        <a:xfrm>
          <a:off x="3584672" y="1018777"/>
          <a:ext cx="979467" cy="466137"/>
        </a:xfrm>
        <a:custGeom>
          <a:avLst/>
          <a:gdLst/>
          <a:ahLst/>
          <a:cxnLst/>
          <a:rect l="0" t="0" r="0" b="0"/>
          <a:pathLst>
            <a:path>
              <a:moveTo>
                <a:pt x="979467" y="0"/>
              </a:moveTo>
              <a:lnTo>
                <a:pt x="979467" y="317659"/>
              </a:lnTo>
              <a:lnTo>
                <a:pt x="0" y="317659"/>
              </a:lnTo>
              <a:lnTo>
                <a:pt x="0" y="466137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8C6AAA-BA9E-2E49-B976-907B32645F67}">
      <dsp:nvSpPr>
        <dsp:cNvPr id="0" name=""/>
        <dsp:cNvSpPr/>
      </dsp:nvSpPr>
      <dsp:spPr>
        <a:xfrm>
          <a:off x="3762757" y="1021"/>
          <a:ext cx="1602765" cy="101775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CD5945-788B-AC48-9907-EE5DDD90FFE8}">
      <dsp:nvSpPr>
        <dsp:cNvPr id="0" name=""/>
        <dsp:cNvSpPr/>
      </dsp:nvSpPr>
      <dsp:spPr>
        <a:xfrm>
          <a:off x="3940842" y="170202"/>
          <a:ext cx="1602765" cy="101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Supine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P/F &lt; 200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/>
        </a:p>
      </dsp:txBody>
      <dsp:txXfrm>
        <a:off x="3970651" y="200011"/>
        <a:ext cx="1543147" cy="958137"/>
      </dsp:txXfrm>
    </dsp:sp>
    <dsp:sp modelId="{9B1C56E9-A2CC-E943-B5E2-C27FA3319959}">
      <dsp:nvSpPr>
        <dsp:cNvPr id="0" name=""/>
        <dsp:cNvSpPr/>
      </dsp:nvSpPr>
      <dsp:spPr>
        <a:xfrm>
          <a:off x="2783289" y="1484914"/>
          <a:ext cx="1602765" cy="10177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9B3FE-D525-B54E-B4E0-BA1A874738E6}">
      <dsp:nvSpPr>
        <dsp:cNvPr id="0" name=""/>
        <dsp:cNvSpPr/>
      </dsp:nvSpPr>
      <dsp:spPr>
        <a:xfrm>
          <a:off x="2961374" y="1654095"/>
          <a:ext cx="1602765" cy="101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Prone x24 hours</a:t>
          </a:r>
        </a:p>
      </dsp:txBody>
      <dsp:txXfrm>
        <a:off x="2991183" y="1683904"/>
        <a:ext cx="1543147" cy="958137"/>
      </dsp:txXfrm>
    </dsp:sp>
    <dsp:sp modelId="{3A34154F-54FE-F344-A565-D1B061A91D62}">
      <dsp:nvSpPr>
        <dsp:cNvPr id="0" name=""/>
        <dsp:cNvSpPr/>
      </dsp:nvSpPr>
      <dsp:spPr>
        <a:xfrm>
          <a:off x="1803822" y="2968808"/>
          <a:ext cx="1602765" cy="1017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2EABCA-375D-3B41-A099-6CD2A81B66D0}">
      <dsp:nvSpPr>
        <dsp:cNvPr id="0" name=""/>
        <dsp:cNvSpPr/>
      </dsp:nvSpPr>
      <dsp:spPr>
        <a:xfrm>
          <a:off x="1981907" y="3137988"/>
          <a:ext cx="1602765" cy="101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P/F &lt; 300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/>
            <a:t>Keep prone for up to 48 hours</a:t>
          </a:r>
          <a:endParaRPr lang="en-US" sz="1500" kern="1200" dirty="0"/>
        </a:p>
      </dsp:txBody>
      <dsp:txXfrm>
        <a:off x="2011716" y="3167797"/>
        <a:ext cx="1543147" cy="958137"/>
      </dsp:txXfrm>
    </dsp:sp>
    <dsp:sp modelId="{6C7017DB-4FFE-4841-A696-BD90924BB642}">
      <dsp:nvSpPr>
        <dsp:cNvPr id="0" name=""/>
        <dsp:cNvSpPr/>
      </dsp:nvSpPr>
      <dsp:spPr>
        <a:xfrm>
          <a:off x="3762757" y="2968808"/>
          <a:ext cx="1602765" cy="1017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384CED-0AEA-C749-95E7-7733E6CBBA7B}">
      <dsp:nvSpPr>
        <dsp:cNvPr id="0" name=""/>
        <dsp:cNvSpPr/>
      </dsp:nvSpPr>
      <dsp:spPr>
        <a:xfrm>
          <a:off x="3940842" y="3137988"/>
          <a:ext cx="1602765" cy="101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P/F &gt; 300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Supinate</a:t>
          </a:r>
          <a:endParaRPr lang="en-US" sz="1500" kern="1200"/>
        </a:p>
      </dsp:txBody>
      <dsp:txXfrm>
        <a:off x="3970651" y="3167797"/>
        <a:ext cx="1543147" cy="958137"/>
      </dsp:txXfrm>
    </dsp:sp>
    <dsp:sp modelId="{3348827A-241C-D242-A934-69340794666F}">
      <dsp:nvSpPr>
        <dsp:cNvPr id="0" name=""/>
        <dsp:cNvSpPr/>
      </dsp:nvSpPr>
      <dsp:spPr>
        <a:xfrm>
          <a:off x="4742224" y="1484914"/>
          <a:ext cx="1602765" cy="101775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A33B32-29FE-0F42-912F-2D30A0571A00}">
      <dsp:nvSpPr>
        <dsp:cNvPr id="0" name=""/>
        <dsp:cNvSpPr/>
      </dsp:nvSpPr>
      <dsp:spPr>
        <a:xfrm>
          <a:off x="4920309" y="1654095"/>
          <a:ext cx="1602765" cy="1017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Remain supine</a:t>
          </a:r>
        </a:p>
      </dsp:txBody>
      <dsp:txXfrm>
        <a:off x="4950118" y="1683904"/>
        <a:ext cx="1543147" cy="9581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31241F-11DD-1A42-8E6D-426BCEB65C92}">
      <dsp:nvSpPr>
        <dsp:cNvPr id="0" name=""/>
        <dsp:cNvSpPr/>
      </dsp:nvSpPr>
      <dsp:spPr>
        <a:xfrm>
          <a:off x="0" y="377"/>
          <a:ext cx="5259278" cy="175966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/>
            <a:t>P/F &gt; 300 at 24 </a:t>
          </a:r>
          <a:r>
            <a:rPr lang="en-US" sz="5400" kern="1200" dirty="0" err="1"/>
            <a:t>hrs</a:t>
          </a:r>
          <a:endParaRPr lang="en-US" sz="5400" kern="1200" dirty="0"/>
        </a:p>
      </dsp:txBody>
      <dsp:txXfrm>
        <a:off x="85900" y="86277"/>
        <a:ext cx="5087478" cy="1587861"/>
      </dsp:txXfrm>
    </dsp:sp>
    <dsp:sp modelId="{37E37519-8D0A-6341-B0FD-CC3F5DC13646}">
      <dsp:nvSpPr>
        <dsp:cNvPr id="0" name=""/>
        <dsp:cNvSpPr/>
      </dsp:nvSpPr>
      <dsp:spPr>
        <a:xfrm>
          <a:off x="0" y="1771809"/>
          <a:ext cx="5259278" cy="1759661"/>
        </a:xfrm>
        <a:prstGeom prst="roundRect">
          <a:avLst/>
        </a:prstGeom>
        <a:gradFill rotWithShape="0">
          <a:gsLst>
            <a:gs pos="0">
              <a:schemeClr val="accent2">
                <a:hueOff val="-14400000"/>
                <a:satOff val="-60003"/>
                <a:lumOff val="6080"/>
                <a:alphaOff val="0"/>
                <a:tint val="100000"/>
                <a:shade val="100000"/>
                <a:satMod val="129999"/>
              </a:schemeClr>
            </a:gs>
            <a:gs pos="100000">
              <a:schemeClr val="accent2">
                <a:hueOff val="-14400000"/>
                <a:satOff val="-60003"/>
                <a:lumOff val="608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/>
            <a:t>Prone duration 48 </a:t>
          </a:r>
          <a:r>
            <a:rPr lang="en-US" sz="5400" kern="1200" dirty="0" err="1"/>
            <a:t>hrs</a:t>
          </a:r>
          <a:endParaRPr lang="en-US" sz="5400" kern="1200" dirty="0"/>
        </a:p>
      </dsp:txBody>
      <dsp:txXfrm>
        <a:off x="85900" y="1857709"/>
        <a:ext cx="5087478" cy="15878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Calibri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EDFD6-2F6A-9549-A4C8-3F9331271A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10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All 3 studies showed improved oxygenation in prone group, on average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by 35 mmHg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Prone-Supine I and Prone-Supine II showed a signal toward improved mortality at 10 days and 28 days in most severe subgroup</a:t>
            </a:r>
          </a:p>
          <a:p>
            <a:r>
              <a:rPr lang="en-US" dirty="0"/>
              <a:t>Only PROSEVA showed statistically significant mortality benefit at 28 days (50% relative reduction in mortality; 17% absolute reduction)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EDFD6-2F6A-9549-A4C8-3F9331271A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279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mechanically ventilated patients are </a:t>
            </a:r>
            <a:r>
              <a:rPr lang="en-US" dirty="0" err="1"/>
              <a:t>proned</a:t>
            </a:r>
            <a:r>
              <a:rPr lang="en-US" dirty="0"/>
              <a:t> for 24 hours</a:t>
            </a:r>
          </a:p>
          <a:p>
            <a:r>
              <a:rPr lang="en-US" dirty="0"/>
              <a:t>If ABG at 24 </a:t>
            </a:r>
            <a:r>
              <a:rPr lang="en-US" dirty="0" err="1"/>
              <a:t>hrs</a:t>
            </a:r>
            <a:r>
              <a:rPr lang="en-US" dirty="0"/>
              <a:t> shows P/F &gt; 300 -&gt; supinate and continue ventilator weaning</a:t>
            </a:r>
          </a:p>
          <a:p>
            <a:r>
              <a:rPr lang="en-US" dirty="0"/>
              <a:t>If ABG at 24 hours shows P/F &lt; 200 -&gt; continue PP x 28 </a:t>
            </a:r>
            <a:r>
              <a:rPr lang="en-US" dirty="0" err="1"/>
              <a:t>hrs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FiO2 &gt; 50% + MV -&gt; prone x24hr, if P/F &gt; 300 supinate</a:t>
            </a:r>
          </a:p>
          <a:p>
            <a:r>
              <a:rPr lang="en-US" dirty="0"/>
              <a:t>If after 24 hours, P/F &lt; 300, keep prone x48h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6B13DE-9222-3A42-82AA-F4CD6FD263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495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Supine (either 24-hr P/F &gt; 300 or reached 48-hr mark)</a:t>
            </a:r>
          </a:p>
          <a:p>
            <a:r>
              <a:rPr lang="en-US" dirty="0"/>
              <a:t>After ~4 hours in supine position, P/F &lt; 200 -&gt; Prone -&gt; check ABG at 24 </a:t>
            </a:r>
            <a:r>
              <a:rPr lang="en-US" dirty="0" err="1"/>
              <a:t>hrs</a:t>
            </a:r>
            <a:r>
              <a:rPr lang="en-US" dirty="0"/>
              <a:t> -&gt; P/F &lt; 300 -&gt; keep prone for 48 hours</a:t>
            </a:r>
          </a:p>
          <a:p>
            <a:r>
              <a:rPr lang="en-US" dirty="0"/>
              <a:t>Threshold to stay prone is lower than to prone from supine position</a:t>
            </a:r>
          </a:p>
          <a:p>
            <a:r>
              <a:rPr lang="en-US" dirty="0"/>
              <a:t>Ideally, would like patients to hit P/F 300 in the prone position supinate</a:t>
            </a:r>
          </a:p>
          <a:p>
            <a:r>
              <a:rPr lang="en-US" dirty="0"/>
              <a:t>Once supine, would suggest another prone session, if supine P/F &lt; 200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BEDFD6-2F6A-9549-A4C8-3F9331271A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38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1" y="3085765"/>
            <a:ext cx="8474199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5/4/2020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57479" y="6248400"/>
            <a:ext cx="300721" cy="307777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6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200"/>
            </a:lvl2pPr>
            <a:lvl3pPr>
              <a:spcBef>
                <a:spcPts val="500"/>
              </a:spcBef>
              <a:defRPr sz="2200"/>
            </a:lvl3pPr>
            <a:lvl4pPr>
              <a:spcBef>
                <a:spcPts val="500"/>
              </a:spcBef>
              <a:defRPr sz="2200"/>
            </a:lvl4pPr>
            <a:lvl5pPr>
              <a:spcBef>
                <a:spcPts val="500"/>
              </a:spcBef>
              <a:defRPr sz="2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2667000" y="0"/>
            <a:ext cx="64770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500"/>
              </a:spcBef>
              <a:defRPr sz="2400"/>
            </a:lvl1pPr>
            <a:lvl2pPr>
              <a:spcBef>
                <a:spcPts val="500"/>
              </a:spcBef>
              <a:defRPr sz="2400"/>
            </a:lvl2pPr>
            <a:lvl3pPr>
              <a:spcBef>
                <a:spcPts val="500"/>
              </a:spcBef>
              <a:defRPr sz="2400"/>
            </a:lvl3pPr>
            <a:lvl4pPr>
              <a:spcBef>
                <a:spcPts val="500"/>
              </a:spcBef>
              <a:defRPr sz="2400"/>
            </a:lvl4pPr>
            <a:lvl5pPr>
              <a:spcBef>
                <a:spcPts val="500"/>
              </a:spcBef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itle Text"/>
          <p:cNvSpPr txBox="1">
            <a:spLocks noGrp="1"/>
          </p:cNvSpPr>
          <p:nvPr>
            <p:ph type="title"/>
          </p:nvPr>
        </p:nvSpPr>
        <p:spPr>
          <a:xfrm>
            <a:off x="2667000" y="12700"/>
            <a:ext cx="6477000" cy="8255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93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>
            <a:spLocks noGrp="1"/>
          </p:cNvSpPr>
          <p:nvPr>
            <p:ph type="title"/>
          </p:nvPr>
        </p:nvSpPr>
        <p:spPr>
          <a:xfrm>
            <a:off x="6515100" y="609600"/>
            <a:ext cx="19431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Title Text</a:t>
            </a:r>
          </a:p>
        </p:txBody>
      </p:sp>
      <p:sp>
        <p:nvSpPr>
          <p:cNvPr id="102" name="Body Level One…"/>
          <p:cNvSpPr txBox="1">
            <a:spLocks noGrp="1"/>
          </p:cNvSpPr>
          <p:nvPr>
            <p:ph type="body" idx="1"/>
          </p:nvPr>
        </p:nvSpPr>
        <p:spPr>
          <a:xfrm>
            <a:off x="685800" y="609600"/>
            <a:ext cx="56769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176259" y="6248400"/>
            <a:ext cx="281941" cy="287087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r"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</p:sldLayoutIdLst>
  <p:transition spd="med"/>
  <p:hf hdr="0" ftr="0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chemeClr val="accent3">
              <a:lumOff val="44000"/>
            </a:schemeClr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42950" marR="0" indent="-28575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43000" marR="0" indent="-228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00200" marR="0" indent="-228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–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057400" marR="0" indent="-228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060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63239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204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3977640" marR="0" indent="-32004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Tx/>
        <a:buSzPct val="100000"/>
        <a:buFontTx/>
        <a:buChar char="»"/>
        <a:tabLst/>
        <a:defRPr sz="2800" b="0" i="0" u="none" strike="noStrike" cap="none" spc="0" baseline="0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B8493-407D-0B48-B69A-98FE0A69A4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6786" y="697626"/>
            <a:ext cx="2633425" cy="283499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COVID-19: Threshold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to Prone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760806-253D-8242-953D-4F01CDFB68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8966" y="4412085"/>
            <a:ext cx="2633425" cy="860291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350" dirty="0" err="1">
                <a:solidFill>
                  <a:schemeClr val="bg1"/>
                </a:solidFill>
              </a:rPr>
              <a:t>Puri</a:t>
            </a:r>
            <a:endParaRPr lang="en-US" sz="135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1350" dirty="0">
                <a:solidFill>
                  <a:schemeClr val="bg1"/>
                </a:solidFill>
              </a:rPr>
              <a:t>Damuth</a:t>
            </a:r>
          </a:p>
          <a:p>
            <a:pPr>
              <a:lnSpc>
                <a:spcPct val="100000"/>
              </a:lnSpc>
            </a:pPr>
            <a:r>
              <a:rPr lang="en-US" sz="1350" dirty="0" err="1">
                <a:solidFill>
                  <a:schemeClr val="bg1"/>
                </a:solidFill>
              </a:rPr>
              <a:t>Bartock</a:t>
            </a:r>
            <a:endParaRPr lang="en-US" sz="1350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ABC7E6-5249-4CBA-B1AB-39533D75F63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635" r="-1" b="-1"/>
          <a:stretch/>
        </p:blipFill>
        <p:spPr>
          <a:xfrm>
            <a:off x="3490722" y="857257"/>
            <a:ext cx="5653279" cy="5143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4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1692F-E62A-A342-BFB6-BE37F3F6D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1383867"/>
            <a:ext cx="8272212" cy="89154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History of prone positioning in ARDS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5DDA7920-C1A0-47BA-9BBE-B07C747199C7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32736" y="2715547"/>
          <a:ext cx="8860094" cy="2942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2719439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672" y="1635726"/>
            <a:ext cx="2290568" cy="3531848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>
                <a:solidFill>
                  <a:schemeClr val="bg1">
                    <a:lumMod val="85000"/>
                    <a:lumOff val="15000"/>
                  </a:schemeClr>
                </a:solidFill>
              </a:rPr>
              <a:t>Algorithm</a:t>
            </a:r>
          </a:p>
        </p:txBody>
      </p:sp>
      <p:sp>
        <p:nvSpPr>
          <p:cNvPr id="4" name="Rectangle 3"/>
          <p:cNvSpPr/>
          <p:nvPr/>
        </p:nvSpPr>
        <p:spPr>
          <a:xfrm>
            <a:off x="630936" y="3360202"/>
            <a:ext cx="7882128" cy="217926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>
              <a:lnSpc>
                <a:spcPct val="110000"/>
              </a:lnSpc>
              <a:spcAft>
                <a:spcPts val="450"/>
              </a:spcAft>
            </a:pPr>
            <a:endParaRPr lang="en-US" sz="1500" dirty="0"/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:a16="http://schemas.microsoft.com/office/drawing/2014/main" id="{3DD5E9FB-87F5-4AE4-A058-3742E7F2EF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2366076"/>
              </p:ext>
            </p:extLst>
          </p:nvPr>
        </p:nvGraphicFramePr>
        <p:xfrm>
          <a:off x="2431915" y="1175657"/>
          <a:ext cx="4863188" cy="486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9042" y="2860611"/>
            <a:ext cx="2169823" cy="584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ALGORITHM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0163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/>
          </p:nvPr>
        </p:nvGraphicFramePr>
        <p:xfrm>
          <a:off x="357760" y="1291211"/>
          <a:ext cx="8428482" cy="4243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F5972A8-48E0-344B-AC45-325E729AD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155757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CD8BB-4942-D549-A3A7-C029FF8AF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to re-prone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4EE4B6D-CC72-DB48-B88B-C6E591276A56}"/>
              </a:ext>
            </a:extLst>
          </p:cNvPr>
          <p:cNvGraphicFramePr/>
          <p:nvPr>
            <p:extLst/>
          </p:nvPr>
        </p:nvGraphicFramePr>
        <p:xfrm>
          <a:off x="528358" y="1443061"/>
          <a:ext cx="8326897" cy="41567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958BC0EE-A40E-354F-ABEA-50125D9DC93F}"/>
              </a:ext>
            </a:extLst>
          </p:cNvPr>
          <p:cNvSpPr txBox="1"/>
          <p:nvPr/>
        </p:nvSpPr>
        <p:spPr>
          <a:xfrm>
            <a:off x="3705531" y="2638117"/>
            <a:ext cx="42351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Yes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AE0DED-19AB-C248-BADE-A0A209602C4E}"/>
              </a:ext>
            </a:extLst>
          </p:cNvPr>
          <p:cNvSpPr txBox="1"/>
          <p:nvPr/>
        </p:nvSpPr>
        <p:spPr>
          <a:xfrm>
            <a:off x="6070766" y="2638117"/>
            <a:ext cx="3882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No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8358" y="1527242"/>
            <a:ext cx="3054486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CRITERIA</a:t>
            </a:r>
            <a:r>
              <a:rPr kumimoji="0" lang="en-US" sz="28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TO PRONE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964768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880CB89-71D6-4519-BF53-C4AF94CD9AE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3448828" y="1763088"/>
          <a:ext cx="5259278" cy="35318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01748" y="2636197"/>
            <a:ext cx="1865252" cy="107721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Criteria</a:t>
            </a: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 to </a:t>
            </a:r>
          </a:p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Supinate</a:t>
            </a:r>
            <a:endParaRPr kumimoji="0" lang="en-US" sz="3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047777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04" y="1402975"/>
            <a:ext cx="7795525" cy="4384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8817480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oper Template 2013 Presentation">
  <a:themeElements>
    <a:clrScheme name="Cooper Template 2013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ooper Template 2013 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oper Template 2013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ooper Template 2013 Presentation">
  <a:themeElements>
    <a:clrScheme name="Cooper Template 2013 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Cooper Template 2013 Presentation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Cooper Template 2013 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411</Words>
  <Application>Microsoft Office PowerPoint</Application>
  <PresentationFormat>On-screen Show (4:3)</PresentationFormat>
  <Paragraphs>73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Cooper Template 2013 Presentation</vt:lpstr>
      <vt:lpstr>COVID-19: Threshold  to Prone</vt:lpstr>
      <vt:lpstr>History of prone positioning in ARDS</vt:lpstr>
      <vt:lpstr>Algorithm</vt:lpstr>
      <vt:lpstr>PowerPoint Presentation</vt:lpstr>
      <vt:lpstr>Criteria to re-prone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XXXXXXXXXXX</dc:title>
  <dc:creator>Puri,Nitin</dc:creator>
  <cp:lastModifiedBy>Puri,Nitin</cp:lastModifiedBy>
  <cp:revision>6</cp:revision>
  <dcterms:modified xsi:type="dcterms:W3CDTF">2020-05-04T15:13:47Z</dcterms:modified>
</cp:coreProperties>
</file>