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93" r:id="rId2"/>
    <p:sldId id="259" r:id="rId3"/>
    <p:sldId id="290" r:id="rId4"/>
    <p:sldId id="291" r:id="rId5"/>
    <p:sldId id="269" r:id="rId6"/>
    <p:sldId id="292" r:id="rId7"/>
    <p:sldId id="289" r:id="rId8"/>
    <p:sldId id="294" r:id="rId9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4CB6D9-41DD-4F9B-BEAC-F4B49C6643FC}" v="36" dt="2020-04-28T17:50:17.580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8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wn Kennedy-Little" userId="235b7d3bfd6dc716" providerId="LiveId" clId="{F618BB23-EF06-49F6-9C67-7F681E567B90}"/>
    <pc:docChg chg="modSld">
      <pc:chgData name="Dawn Kennedy-Little" userId="235b7d3bfd6dc716" providerId="LiveId" clId="{F618BB23-EF06-49F6-9C67-7F681E567B90}" dt="2020-04-23T17:21:11.700" v="3" actId="14100"/>
      <pc:docMkLst>
        <pc:docMk/>
      </pc:docMkLst>
      <pc:sldChg chg="modSp">
        <pc:chgData name="Dawn Kennedy-Little" userId="235b7d3bfd6dc716" providerId="LiveId" clId="{F618BB23-EF06-49F6-9C67-7F681E567B90}" dt="2020-04-23T17:21:11.700" v="3" actId="14100"/>
        <pc:sldMkLst>
          <pc:docMk/>
          <pc:sldMk cId="2826215969" sldId="289"/>
        </pc:sldMkLst>
        <pc:graphicFrameChg chg="mod">
          <ac:chgData name="Dawn Kennedy-Little" userId="235b7d3bfd6dc716" providerId="LiveId" clId="{F618BB23-EF06-49F6-9C67-7F681E567B90}" dt="2020-04-23T17:21:11.700" v="3" actId="14100"/>
          <ac:graphicFrameMkLst>
            <pc:docMk/>
            <pc:sldMk cId="2826215969" sldId="289"/>
            <ac:graphicFrameMk id="3" creationId="{69298AA2-6B7F-4E14-947D-C2A7EA666799}"/>
          </ac:graphicFrameMkLst>
        </pc:graphicFrameChg>
      </pc:sldChg>
    </pc:docChg>
  </pc:docChgLst>
  <pc:docChgLst>
    <pc:chgData name="Dawn Kennedy-Little" userId="235b7d3bfd6dc716" providerId="LiveId" clId="{B44CB6D9-41DD-4F9B-BEAC-F4B49C6643FC}"/>
    <pc:docChg chg="custSel addSld modSld sldOrd">
      <pc:chgData name="Dawn Kennedy-Little" userId="235b7d3bfd6dc716" providerId="LiveId" clId="{B44CB6D9-41DD-4F9B-BEAC-F4B49C6643FC}" dt="2020-04-28T17:51:56.556" v="1386" actId="255"/>
      <pc:docMkLst>
        <pc:docMk/>
      </pc:docMkLst>
      <pc:sldChg chg="modSp">
        <pc:chgData name="Dawn Kennedy-Little" userId="235b7d3bfd6dc716" providerId="LiveId" clId="{B44CB6D9-41DD-4F9B-BEAC-F4B49C6643FC}" dt="2020-04-28T17:21:17.442" v="71" actId="1076"/>
        <pc:sldMkLst>
          <pc:docMk/>
          <pc:sldMk cId="0" sldId="269"/>
        </pc:sldMkLst>
        <pc:spChg chg="mod">
          <ac:chgData name="Dawn Kennedy-Little" userId="235b7d3bfd6dc716" providerId="LiveId" clId="{B44CB6D9-41DD-4F9B-BEAC-F4B49C6643FC}" dt="2020-04-28T17:19:49.584" v="49" actId="1076"/>
          <ac:spMkLst>
            <pc:docMk/>
            <pc:sldMk cId="0" sldId="269"/>
            <ac:spMk id="325" creationId="{00000000-0000-0000-0000-000000000000}"/>
          </ac:spMkLst>
        </pc:spChg>
        <pc:spChg chg="mod">
          <ac:chgData name="Dawn Kennedy-Little" userId="235b7d3bfd6dc716" providerId="LiveId" clId="{B44CB6D9-41DD-4F9B-BEAC-F4B49C6643FC}" dt="2020-04-28T17:19:54.783" v="50" actId="1076"/>
          <ac:spMkLst>
            <pc:docMk/>
            <pc:sldMk cId="0" sldId="269"/>
            <ac:spMk id="328" creationId="{00000000-0000-0000-0000-000000000000}"/>
          </ac:spMkLst>
        </pc:spChg>
        <pc:spChg chg="mod">
          <ac:chgData name="Dawn Kennedy-Little" userId="235b7d3bfd6dc716" providerId="LiveId" clId="{B44CB6D9-41DD-4F9B-BEAC-F4B49C6643FC}" dt="2020-04-28T17:21:17.442" v="71" actId="1076"/>
          <ac:spMkLst>
            <pc:docMk/>
            <pc:sldMk cId="0" sldId="269"/>
            <ac:spMk id="332" creationId="{00000000-0000-0000-0000-000000000000}"/>
          </ac:spMkLst>
        </pc:spChg>
        <pc:grpChg chg="mod">
          <ac:chgData name="Dawn Kennedy-Little" userId="235b7d3bfd6dc716" providerId="LiveId" clId="{B44CB6D9-41DD-4F9B-BEAC-F4B49C6643FC}" dt="2020-04-28T17:19:42.986" v="48" actId="1076"/>
          <ac:grpSpMkLst>
            <pc:docMk/>
            <pc:sldMk cId="0" sldId="269"/>
            <ac:grpSpMk id="318" creationId="{00000000-0000-0000-0000-000000000000}"/>
          </ac:grpSpMkLst>
        </pc:grpChg>
        <pc:grpChg chg="mod">
          <ac:chgData name="Dawn Kennedy-Little" userId="235b7d3bfd6dc716" providerId="LiveId" clId="{B44CB6D9-41DD-4F9B-BEAC-F4B49C6643FC}" dt="2020-04-28T17:20:02.918" v="51" actId="1076"/>
          <ac:grpSpMkLst>
            <pc:docMk/>
            <pc:sldMk cId="0" sldId="269"/>
            <ac:grpSpMk id="324" creationId="{00000000-0000-0000-0000-000000000000}"/>
          </ac:grpSpMkLst>
        </pc:grpChg>
      </pc:sldChg>
      <pc:sldChg chg="addSp delSp modSp">
        <pc:chgData name="Dawn Kennedy-Little" userId="235b7d3bfd6dc716" providerId="LiveId" clId="{B44CB6D9-41DD-4F9B-BEAC-F4B49C6643FC}" dt="2020-04-28T17:30:12.617" v="585" actId="14100"/>
        <pc:sldMkLst>
          <pc:docMk/>
          <pc:sldMk cId="2826215969" sldId="289"/>
        </pc:sldMkLst>
        <pc:graphicFrameChg chg="del">
          <ac:chgData name="Dawn Kennedy-Little" userId="235b7d3bfd6dc716" providerId="LiveId" clId="{B44CB6D9-41DD-4F9B-BEAC-F4B49C6643FC}" dt="2020-04-28T16:33:51.468" v="0" actId="21"/>
          <ac:graphicFrameMkLst>
            <pc:docMk/>
            <pc:sldMk cId="2826215969" sldId="289"/>
            <ac:graphicFrameMk id="3" creationId="{69298AA2-6B7F-4E14-947D-C2A7EA666799}"/>
          </ac:graphicFrameMkLst>
        </pc:graphicFrameChg>
        <pc:graphicFrameChg chg="add del mod">
          <ac:chgData name="Dawn Kennedy-Little" userId="235b7d3bfd6dc716" providerId="LiveId" clId="{B44CB6D9-41DD-4F9B-BEAC-F4B49C6643FC}" dt="2020-04-28T16:49:41.601" v="2" actId="21"/>
          <ac:graphicFrameMkLst>
            <pc:docMk/>
            <pc:sldMk cId="2826215969" sldId="289"/>
            <ac:graphicFrameMk id="4" creationId="{93F0F40B-262F-42F2-9C02-0ED5652D7034}"/>
          </ac:graphicFrameMkLst>
        </pc:graphicFrameChg>
        <pc:graphicFrameChg chg="add del mod">
          <ac:chgData name="Dawn Kennedy-Little" userId="235b7d3bfd6dc716" providerId="LiveId" clId="{B44CB6D9-41DD-4F9B-BEAC-F4B49C6643FC}" dt="2020-04-28T17:28:03.405" v="575" actId="21"/>
          <ac:graphicFrameMkLst>
            <pc:docMk/>
            <pc:sldMk cId="2826215969" sldId="289"/>
            <ac:graphicFrameMk id="5" creationId="{DF29BD5B-1DF2-4790-8EB6-BA57C7679556}"/>
          </ac:graphicFrameMkLst>
        </pc:graphicFrameChg>
        <pc:graphicFrameChg chg="add mod">
          <ac:chgData name="Dawn Kennedy-Little" userId="235b7d3bfd6dc716" providerId="LiveId" clId="{B44CB6D9-41DD-4F9B-BEAC-F4B49C6643FC}" dt="2020-04-28T17:30:12.617" v="585" actId="14100"/>
          <ac:graphicFrameMkLst>
            <pc:docMk/>
            <pc:sldMk cId="2826215969" sldId="289"/>
            <ac:graphicFrameMk id="6" creationId="{4F690436-19FC-42CE-92E4-65C013EBD458}"/>
          </ac:graphicFrameMkLst>
        </pc:graphicFrameChg>
      </pc:sldChg>
      <pc:sldChg chg="modSp">
        <pc:chgData name="Dawn Kennedy-Little" userId="235b7d3bfd6dc716" providerId="LiveId" clId="{B44CB6D9-41DD-4F9B-BEAC-F4B49C6643FC}" dt="2020-04-28T17:31:08.291" v="603" actId="20577"/>
        <pc:sldMkLst>
          <pc:docMk/>
          <pc:sldMk cId="4249990772" sldId="290"/>
        </pc:sldMkLst>
        <pc:spChg chg="mod">
          <ac:chgData name="Dawn Kennedy-Little" userId="235b7d3bfd6dc716" providerId="LiveId" clId="{B44CB6D9-41DD-4F9B-BEAC-F4B49C6643FC}" dt="2020-04-28T17:31:08.291" v="603" actId="20577"/>
          <ac:spMkLst>
            <pc:docMk/>
            <pc:sldMk cId="4249990772" sldId="290"/>
            <ac:spMk id="128" creationId="{00000000-0000-0000-0000-000000000000}"/>
          </ac:spMkLst>
        </pc:spChg>
      </pc:sldChg>
      <pc:sldChg chg="modSp">
        <pc:chgData name="Dawn Kennedy-Little" userId="235b7d3bfd6dc716" providerId="LiveId" clId="{B44CB6D9-41DD-4F9B-BEAC-F4B49C6643FC}" dt="2020-04-28T17:34:17.599" v="796" actId="20577"/>
        <pc:sldMkLst>
          <pc:docMk/>
          <pc:sldMk cId="1199675440" sldId="291"/>
        </pc:sldMkLst>
        <pc:spChg chg="mod">
          <ac:chgData name="Dawn Kennedy-Little" userId="235b7d3bfd6dc716" providerId="LiveId" clId="{B44CB6D9-41DD-4F9B-BEAC-F4B49C6643FC}" dt="2020-04-28T17:34:17.599" v="796" actId="20577"/>
          <ac:spMkLst>
            <pc:docMk/>
            <pc:sldMk cId="1199675440" sldId="291"/>
            <ac:spMk id="128" creationId="{00000000-0000-0000-0000-000000000000}"/>
          </ac:spMkLst>
        </pc:spChg>
      </pc:sldChg>
      <pc:sldChg chg="addSp modSp add">
        <pc:chgData name="Dawn Kennedy-Little" userId="235b7d3bfd6dc716" providerId="LiveId" clId="{B44CB6D9-41DD-4F9B-BEAC-F4B49C6643FC}" dt="2020-04-28T17:34:40.762" v="798" actId="20577"/>
        <pc:sldMkLst>
          <pc:docMk/>
          <pc:sldMk cId="835541880" sldId="292"/>
        </pc:sldMkLst>
        <pc:spChg chg="mod">
          <ac:chgData name="Dawn Kennedy-Little" userId="235b7d3bfd6dc716" providerId="LiveId" clId="{B44CB6D9-41DD-4F9B-BEAC-F4B49C6643FC}" dt="2020-04-28T17:17:57.338" v="33" actId="20577"/>
          <ac:spMkLst>
            <pc:docMk/>
            <pc:sldMk cId="835541880" sldId="292"/>
            <ac:spMk id="24" creationId="{BF567D80-ACF3-4D8D-BC0D-E264A2650B39}"/>
          </ac:spMkLst>
        </pc:spChg>
        <pc:spChg chg="add mod">
          <ac:chgData name="Dawn Kennedy-Little" userId="235b7d3bfd6dc716" providerId="LiveId" clId="{B44CB6D9-41DD-4F9B-BEAC-F4B49C6643FC}" dt="2020-04-28T17:27:48.261" v="574" actId="20577"/>
          <ac:spMkLst>
            <pc:docMk/>
            <pc:sldMk cId="835541880" sldId="292"/>
            <ac:spMk id="25" creationId="{F7E5D6D5-2D29-4279-8426-550471B529B1}"/>
          </ac:spMkLst>
        </pc:spChg>
        <pc:spChg chg="mod">
          <ac:chgData name="Dawn Kennedy-Little" userId="235b7d3bfd6dc716" providerId="LiveId" clId="{B44CB6D9-41DD-4F9B-BEAC-F4B49C6643FC}" dt="2020-04-28T17:17:12.807" v="21" actId="20577"/>
          <ac:spMkLst>
            <pc:docMk/>
            <pc:sldMk cId="835541880" sldId="292"/>
            <ac:spMk id="56" creationId="{FFC42F1B-BFF0-4ABB-BB13-E3D01D905610}"/>
          </ac:spMkLst>
        </pc:spChg>
        <pc:spChg chg="mod">
          <ac:chgData name="Dawn Kennedy-Little" userId="235b7d3bfd6dc716" providerId="LiveId" clId="{B44CB6D9-41DD-4F9B-BEAC-F4B49C6643FC}" dt="2020-04-28T17:17:16.667" v="23" actId="20577"/>
          <ac:spMkLst>
            <pc:docMk/>
            <pc:sldMk cId="835541880" sldId="292"/>
            <ac:spMk id="317" creationId="{00000000-0000-0000-0000-000000000000}"/>
          </ac:spMkLst>
        </pc:spChg>
        <pc:spChg chg="mod">
          <ac:chgData name="Dawn Kennedy-Little" userId="235b7d3bfd6dc716" providerId="LiveId" clId="{B44CB6D9-41DD-4F9B-BEAC-F4B49C6643FC}" dt="2020-04-28T17:17:08.645" v="19" actId="20577"/>
          <ac:spMkLst>
            <pc:docMk/>
            <pc:sldMk cId="835541880" sldId="292"/>
            <ac:spMk id="320" creationId="{00000000-0000-0000-0000-000000000000}"/>
          </ac:spMkLst>
        </pc:spChg>
        <pc:spChg chg="mod">
          <ac:chgData name="Dawn Kennedy-Little" userId="235b7d3bfd6dc716" providerId="LiveId" clId="{B44CB6D9-41DD-4F9B-BEAC-F4B49C6643FC}" dt="2020-04-28T17:17:21.570" v="26" actId="20577"/>
          <ac:spMkLst>
            <pc:docMk/>
            <pc:sldMk cId="835541880" sldId="292"/>
            <ac:spMk id="323" creationId="{00000000-0000-0000-0000-000000000000}"/>
          </ac:spMkLst>
        </pc:spChg>
        <pc:spChg chg="mod">
          <ac:chgData name="Dawn Kennedy-Little" userId="235b7d3bfd6dc716" providerId="LiveId" clId="{B44CB6D9-41DD-4F9B-BEAC-F4B49C6643FC}" dt="2020-04-28T17:25:15.240" v="299" actId="20577"/>
          <ac:spMkLst>
            <pc:docMk/>
            <pc:sldMk cId="835541880" sldId="292"/>
            <ac:spMk id="325" creationId="{00000000-0000-0000-0000-000000000000}"/>
          </ac:spMkLst>
        </pc:spChg>
        <pc:spChg chg="mod">
          <ac:chgData name="Dawn Kennedy-Little" userId="235b7d3bfd6dc716" providerId="LiveId" clId="{B44CB6D9-41DD-4F9B-BEAC-F4B49C6643FC}" dt="2020-04-28T17:34:40.762" v="798" actId="20577"/>
          <ac:spMkLst>
            <pc:docMk/>
            <pc:sldMk cId="835541880" sldId="292"/>
            <ac:spMk id="326" creationId="{00000000-0000-0000-0000-000000000000}"/>
          </ac:spMkLst>
        </pc:spChg>
        <pc:spChg chg="mod">
          <ac:chgData name="Dawn Kennedy-Little" userId="235b7d3bfd6dc716" providerId="LiveId" clId="{B44CB6D9-41DD-4F9B-BEAC-F4B49C6643FC}" dt="2020-04-28T17:24:37.150" v="249" actId="20577"/>
          <ac:spMkLst>
            <pc:docMk/>
            <pc:sldMk cId="835541880" sldId="292"/>
            <ac:spMk id="328" creationId="{00000000-0000-0000-0000-000000000000}"/>
          </ac:spMkLst>
        </pc:spChg>
        <pc:spChg chg="mod">
          <ac:chgData name="Dawn Kennedy-Little" userId="235b7d3bfd6dc716" providerId="LiveId" clId="{B44CB6D9-41DD-4F9B-BEAC-F4B49C6643FC}" dt="2020-04-28T17:26:51.540" v="407" actId="20577"/>
          <ac:spMkLst>
            <pc:docMk/>
            <pc:sldMk cId="835541880" sldId="292"/>
            <ac:spMk id="332" creationId="{00000000-0000-0000-0000-000000000000}"/>
          </ac:spMkLst>
        </pc:spChg>
        <pc:grpChg chg="add mod">
          <ac:chgData name="Dawn Kennedy-Little" userId="235b7d3bfd6dc716" providerId="LiveId" clId="{B44CB6D9-41DD-4F9B-BEAC-F4B49C6643FC}" dt="2020-04-28T17:17:53.928" v="31" actId="1076"/>
          <ac:grpSpMkLst>
            <pc:docMk/>
            <pc:sldMk cId="835541880" sldId="292"/>
            <ac:grpSpMk id="22" creationId="{6AC24842-D65F-44A1-8405-214BA2E38D1D}"/>
          </ac:grpSpMkLst>
        </pc:grpChg>
        <pc:grpChg chg="mod">
          <ac:chgData name="Dawn Kennedy-Little" userId="235b7d3bfd6dc716" providerId="LiveId" clId="{B44CB6D9-41DD-4F9B-BEAC-F4B49C6643FC}" dt="2020-04-28T17:17:31.251" v="27" actId="1076"/>
          <ac:grpSpMkLst>
            <pc:docMk/>
            <pc:sldMk cId="835541880" sldId="292"/>
            <ac:grpSpMk id="54" creationId="{FA9E44E2-674C-46DB-AD81-0D25E4D36FD2}"/>
          </ac:grpSpMkLst>
        </pc:grpChg>
        <pc:grpChg chg="mod">
          <ac:chgData name="Dawn Kennedy-Little" userId="235b7d3bfd6dc716" providerId="LiveId" clId="{B44CB6D9-41DD-4F9B-BEAC-F4B49C6643FC}" dt="2020-04-28T17:17:34.728" v="28" actId="1076"/>
          <ac:grpSpMkLst>
            <pc:docMk/>
            <pc:sldMk cId="835541880" sldId="292"/>
            <ac:grpSpMk id="318" creationId="{00000000-0000-0000-0000-000000000000}"/>
          </ac:grpSpMkLst>
        </pc:grpChg>
        <pc:grpChg chg="mod">
          <ac:chgData name="Dawn Kennedy-Little" userId="235b7d3bfd6dc716" providerId="LiveId" clId="{B44CB6D9-41DD-4F9B-BEAC-F4B49C6643FC}" dt="2020-04-28T17:17:41.289" v="29" actId="1076"/>
          <ac:grpSpMkLst>
            <pc:docMk/>
            <pc:sldMk cId="835541880" sldId="292"/>
            <ac:grpSpMk id="324" creationId="{00000000-0000-0000-0000-000000000000}"/>
          </ac:grpSpMkLst>
        </pc:grpChg>
      </pc:sldChg>
      <pc:sldChg chg="addSp delSp modSp add ord">
        <pc:chgData name="Dawn Kennedy-Little" userId="235b7d3bfd6dc716" providerId="LiveId" clId="{B44CB6D9-41DD-4F9B-BEAC-F4B49C6643FC}" dt="2020-04-28T17:40:53.180" v="1007" actId="20577"/>
        <pc:sldMkLst>
          <pc:docMk/>
          <pc:sldMk cId="1425499197" sldId="293"/>
        </pc:sldMkLst>
        <pc:spChg chg="add del mod">
          <ac:chgData name="Dawn Kennedy-Little" userId="235b7d3bfd6dc716" providerId="LiveId" clId="{B44CB6D9-41DD-4F9B-BEAC-F4B49C6643FC}" dt="2020-04-28T17:35:44.046" v="809"/>
          <ac:spMkLst>
            <pc:docMk/>
            <pc:sldMk cId="1425499197" sldId="293"/>
            <ac:spMk id="2" creationId="{160F7589-FEEE-4A07-8EED-D9CDCB9774AB}"/>
          </ac:spMkLst>
        </pc:spChg>
        <pc:spChg chg="add mod">
          <ac:chgData name="Dawn Kennedy-Little" userId="235b7d3bfd6dc716" providerId="LiveId" clId="{B44CB6D9-41DD-4F9B-BEAC-F4B49C6643FC}" dt="2020-04-28T17:37:03.845" v="890" actId="20577"/>
          <ac:spMkLst>
            <pc:docMk/>
            <pc:sldMk cId="1425499197" sldId="293"/>
            <ac:spMk id="3" creationId="{F1DECD18-D1B0-473E-95A4-3FF474D6C0D6}"/>
          </ac:spMkLst>
        </pc:spChg>
        <pc:spChg chg="add mod">
          <ac:chgData name="Dawn Kennedy-Little" userId="235b7d3bfd6dc716" providerId="LiveId" clId="{B44CB6D9-41DD-4F9B-BEAC-F4B49C6643FC}" dt="2020-04-28T17:40:53.180" v="1007" actId="20577"/>
          <ac:spMkLst>
            <pc:docMk/>
            <pc:sldMk cId="1425499197" sldId="293"/>
            <ac:spMk id="4" creationId="{F21C9CCE-8D3A-4357-92A4-3209F58D1386}"/>
          </ac:spMkLst>
        </pc:spChg>
        <pc:spChg chg="del mod">
          <ac:chgData name="Dawn Kennedy-Little" userId="235b7d3bfd6dc716" providerId="LiveId" clId="{B44CB6D9-41DD-4F9B-BEAC-F4B49C6643FC}" dt="2020-04-28T17:35:31.993" v="806" actId="21"/>
          <ac:spMkLst>
            <pc:docMk/>
            <pc:sldMk cId="1425499197" sldId="293"/>
            <ac:spMk id="128" creationId="{00000000-0000-0000-0000-000000000000}"/>
          </ac:spMkLst>
        </pc:spChg>
      </pc:sldChg>
      <pc:sldChg chg="modSp add ord">
        <pc:chgData name="Dawn Kennedy-Little" userId="235b7d3bfd6dc716" providerId="LiveId" clId="{B44CB6D9-41DD-4F9B-BEAC-F4B49C6643FC}" dt="2020-04-28T17:51:56.556" v="1386" actId="255"/>
        <pc:sldMkLst>
          <pc:docMk/>
          <pc:sldMk cId="2420019983" sldId="294"/>
        </pc:sldMkLst>
        <pc:spChg chg="mod">
          <ac:chgData name="Dawn Kennedy-Little" userId="235b7d3bfd6dc716" providerId="LiveId" clId="{B44CB6D9-41DD-4F9B-BEAC-F4B49C6643FC}" dt="2020-04-28T17:51:56.556" v="1386" actId="255"/>
          <ac:spMkLst>
            <pc:docMk/>
            <pc:sldMk cId="2420019983" sldId="294"/>
            <ac:spMk id="3" creationId="{F1DECD18-D1B0-473E-95A4-3FF474D6C0D6}"/>
          </ac:spMkLst>
        </pc:spChg>
        <pc:spChg chg="mod">
          <ac:chgData name="Dawn Kennedy-Little" userId="235b7d3bfd6dc716" providerId="LiveId" clId="{B44CB6D9-41DD-4F9B-BEAC-F4B49C6643FC}" dt="2020-04-28T17:51:38.775" v="1384" actId="20577"/>
          <ac:spMkLst>
            <pc:docMk/>
            <pc:sldMk cId="2420019983" sldId="294"/>
            <ac:spMk id="4" creationId="{F21C9CCE-8D3A-4357-92A4-3209F58D1386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Calibri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xfrm>
            <a:off x="2667000" y="12700"/>
            <a:ext cx="6477000" cy="8255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>
            <a:spLocks noGrp="1"/>
          </p:cNvSpPr>
          <p:nvPr>
            <p:ph type="title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102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400"/>
              </a:spcBef>
              <a:buSzTx/>
              <a:buNone/>
              <a:defRPr sz="2000"/>
            </a:lvl1pPr>
            <a:lvl2pPr marL="0" indent="457200">
              <a:spcBef>
                <a:spcPts val="400"/>
              </a:spcBef>
              <a:buSzTx/>
              <a:buNone/>
              <a:defRPr sz="2000"/>
            </a:lvl2pPr>
            <a:lvl3pPr marL="0" indent="914400">
              <a:spcBef>
                <a:spcPts val="400"/>
              </a:spcBef>
              <a:buSzTx/>
              <a:buNone/>
              <a:defRPr sz="2000"/>
            </a:lvl3pPr>
            <a:lvl4pPr marL="0" indent="1371600">
              <a:spcBef>
                <a:spcPts val="400"/>
              </a:spcBef>
              <a:buSzTx/>
              <a:buNone/>
              <a:defRPr sz="2000"/>
            </a:lvl4pPr>
            <a:lvl5pPr marL="0" indent="1828800">
              <a:spcBef>
                <a:spcPts val="400"/>
              </a:spcBef>
              <a:buSzTx/>
              <a:buNone/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xfrm>
            <a:off x="2667000" y="12700"/>
            <a:ext cx="6477000" cy="8255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500"/>
              </a:spcBef>
              <a:defRPr sz="2200"/>
            </a:lvl1pPr>
            <a:lvl2pPr>
              <a:spcBef>
                <a:spcPts val="500"/>
              </a:spcBef>
              <a:defRPr sz="2200"/>
            </a:lvl2pPr>
            <a:lvl3pPr>
              <a:spcBef>
                <a:spcPts val="500"/>
              </a:spcBef>
              <a:defRPr sz="2200"/>
            </a:lvl3pPr>
            <a:lvl4pPr>
              <a:spcBef>
                <a:spcPts val="500"/>
              </a:spcBef>
              <a:defRPr sz="2200"/>
            </a:lvl4pPr>
            <a:lvl5pPr>
              <a:spcBef>
                <a:spcPts val="500"/>
              </a:spcBef>
              <a:defRPr sz="2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2667000" y="0"/>
            <a:ext cx="64770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>
              <a:spcBef>
                <a:spcPts val="500"/>
              </a:spcBef>
              <a:buSz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xfrm>
            <a:off x="2667000" y="12700"/>
            <a:ext cx="6477000" cy="8255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500"/>
              </a:spcBef>
              <a:defRPr sz="2400"/>
            </a:lvl1pPr>
            <a:lvl2pPr>
              <a:spcBef>
                <a:spcPts val="500"/>
              </a:spcBef>
              <a:defRPr sz="2400"/>
            </a:lvl2pPr>
            <a:lvl3pPr>
              <a:spcBef>
                <a:spcPts val="500"/>
              </a:spcBef>
              <a:defRPr sz="2400"/>
            </a:lvl3pPr>
            <a:lvl4pPr>
              <a:spcBef>
                <a:spcPts val="500"/>
              </a:spcBef>
              <a:defRPr sz="2400"/>
            </a:lvl4pPr>
            <a:lvl5pPr>
              <a:spcBef>
                <a:spcPts val="500"/>
              </a:spcBef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300"/>
              </a:spcBef>
              <a:buSzTx/>
              <a:buNone/>
              <a:defRPr sz="14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SzTx/>
              <a:buNone/>
              <a:defRPr sz="1400"/>
            </a:lvl1pPr>
            <a:lvl2pPr marL="0" indent="457200">
              <a:spcBef>
                <a:spcPts val="300"/>
              </a:spcBef>
              <a:buSzTx/>
              <a:buNone/>
              <a:defRPr sz="1400"/>
            </a:lvl2pPr>
            <a:lvl3pPr marL="0" indent="914400">
              <a:spcBef>
                <a:spcPts val="300"/>
              </a:spcBef>
              <a:buSzTx/>
              <a:buNone/>
              <a:defRPr sz="1400"/>
            </a:lvl3pPr>
            <a:lvl4pPr marL="0" indent="1371600">
              <a:spcBef>
                <a:spcPts val="300"/>
              </a:spcBef>
              <a:buSzTx/>
              <a:buNone/>
              <a:defRPr sz="1400"/>
            </a:lvl4pPr>
            <a:lvl5pPr marL="0" indent="1828800">
              <a:spcBef>
                <a:spcPts val="300"/>
              </a:spcBef>
              <a:buSz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>
            <a:spLocks noGrp="1"/>
          </p:cNvSpPr>
          <p:nvPr>
            <p:ph type="title"/>
          </p:nvPr>
        </p:nvSpPr>
        <p:spPr>
          <a:xfrm>
            <a:off x="2667000" y="12700"/>
            <a:ext cx="6477000" cy="8255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93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176259" y="6248400"/>
            <a:ext cx="281941" cy="287087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 spd="med"/>
  <p:hf hdr="0" ftr="0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accent3">
              <a:lumOff val="44000"/>
            </a:schemeClr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accent3">
              <a:lumOff val="44000"/>
            </a:schemeClr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accent3">
              <a:lumOff val="44000"/>
            </a:schemeClr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accent3">
              <a:lumOff val="44000"/>
            </a:schemeClr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accent3">
              <a:lumOff val="44000"/>
            </a:schemeClr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accent3">
              <a:lumOff val="44000"/>
            </a:schemeClr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accent3">
              <a:lumOff val="44000"/>
            </a:schemeClr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accent3">
              <a:lumOff val="44000"/>
            </a:schemeClr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accent3">
              <a:lumOff val="44000"/>
            </a:schemeClr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42950" marR="0" indent="-28575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–"/>
        <a:tabLst/>
        <a:defRPr sz="28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143000" marR="0" indent="-228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600200" marR="0" indent="-228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–"/>
        <a:tabLst/>
        <a:defRPr sz="28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057400" marR="0" indent="-228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»"/>
        <a:tabLst/>
        <a:defRPr sz="28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606039" marR="0" indent="-32003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»"/>
        <a:tabLst/>
        <a:defRPr sz="28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063239" marR="0" indent="-32003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»"/>
        <a:tabLst/>
        <a:defRPr sz="28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520440" marR="0" indent="-32004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»"/>
        <a:tabLst/>
        <a:defRPr sz="28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3977640" marR="0" indent="-32004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»"/>
        <a:tabLst/>
        <a:defRPr sz="28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dcalc.com/brescia-covid-respiratory-severity-scale-bcrss-algorithm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dcalc.com/brescia-covid-respiratory-severity-scale-bcrss-algorithm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lide Number Placeholder 2"/>
          <p:cNvSpPr txBox="1">
            <a:spLocks noGrp="1"/>
          </p:cNvSpPr>
          <p:nvPr>
            <p:ph type="sldNum" sz="quarter" idx="2"/>
          </p:nvPr>
        </p:nvSpPr>
        <p:spPr>
          <a:xfrm>
            <a:off x="8265159" y="6248400"/>
            <a:ext cx="193041" cy="28708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DECD18-D1B0-473E-95A4-3FF474D6C0D6}"/>
              </a:ext>
            </a:extLst>
          </p:cNvPr>
          <p:cNvSpPr txBox="1"/>
          <p:nvPr/>
        </p:nvSpPr>
        <p:spPr>
          <a:xfrm>
            <a:off x="1264999" y="2070429"/>
            <a:ext cx="694565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/>
              <a:t>Initiation and Management of Respiratory Failure in </a:t>
            </a:r>
            <a:r>
              <a:rPr lang="en-US" dirty="0" err="1"/>
              <a:t>CoVID</a:t>
            </a:r>
            <a:r>
              <a:rPr lang="en-US" dirty="0"/>
              <a:t> 19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1C9CCE-8D3A-4357-92A4-3209F58D1386}"/>
              </a:ext>
            </a:extLst>
          </p:cNvPr>
          <p:cNvSpPr txBox="1"/>
          <p:nvPr/>
        </p:nvSpPr>
        <p:spPr>
          <a:xfrm>
            <a:off x="1264999" y="3045456"/>
            <a:ext cx="6007560" cy="14773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Dawn Kennedy-Little, DO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/>
              <a:t>Samson Zarbiv, MD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/>
              <a:t>Talia Ben-Jacob, MD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/>
              <a:t>Mariane Charron, MD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Phil Dellinger, MD</a:t>
            </a:r>
          </a:p>
        </p:txBody>
      </p:sp>
    </p:spTree>
    <p:extLst>
      <p:ext uri="{BB962C8B-B14F-4D97-AF65-F5344CB8AC3E}">
        <p14:creationId xmlns:p14="http://schemas.microsoft.com/office/powerpoint/2010/main" val="142549919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lide Number Placeholder 2"/>
          <p:cNvSpPr txBox="1">
            <a:spLocks noGrp="1"/>
          </p:cNvSpPr>
          <p:nvPr>
            <p:ph type="sldNum" sz="quarter" idx="2"/>
          </p:nvPr>
        </p:nvSpPr>
        <p:spPr>
          <a:xfrm>
            <a:off x="8265159" y="6248400"/>
            <a:ext cx="193041" cy="28708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128" name="Rectangle 48"/>
          <p:cNvSpPr txBox="1"/>
          <p:nvPr/>
        </p:nvSpPr>
        <p:spPr>
          <a:xfrm>
            <a:off x="1116406" y="1284316"/>
            <a:ext cx="6732194" cy="459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marL="197607" lvl="1" indent="-195986" defTabSz="913526">
              <a:spcBef>
                <a:spcPts val="1000"/>
              </a:spcBef>
              <a:buClr>
                <a:srgbClr val="000000"/>
              </a:buClr>
              <a:buSzPct val="125000"/>
              <a:buFont typeface="Arial"/>
              <a:buChar char="▪"/>
              <a:defRPr sz="1600" b="1">
                <a:latin typeface="Arial"/>
                <a:ea typeface="Arial"/>
                <a:cs typeface="Arial"/>
                <a:sym typeface="Arial"/>
              </a:defRPr>
            </a:pPr>
            <a:r>
              <a:rPr lang="en-US" sz="1600" b="1" dirty="0">
                <a:sym typeface="Arial"/>
              </a:rPr>
              <a:t>Brescia – </a:t>
            </a:r>
            <a:r>
              <a:rPr lang="en-US" sz="1600" b="1" dirty="0" err="1">
                <a:sym typeface="Arial"/>
              </a:rPr>
              <a:t>CoVID</a:t>
            </a:r>
            <a:r>
              <a:rPr lang="en-US" sz="1600" b="1" dirty="0">
                <a:sym typeface="Arial"/>
              </a:rPr>
              <a:t> Respiratory Severity Scale (BCRSS).  Simone </a:t>
            </a:r>
            <a:r>
              <a:rPr lang="en-US" sz="1600" b="1" dirty="0" err="1">
                <a:sym typeface="Arial"/>
              </a:rPr>
              <a:t>Piva</a:t>
            </a:r>
            <a:r>
              <a:rPr lang="en-US" sz="1600" b="1" dirty="0">
                <a:sym typeface="Arial"/>
              </a:rPr>
              <a:t>, MD et al</a:t>
            </a:r>
            <a:endParaRPr dirty="0"/>
          </a:p>
          <a:p>
            <a:pPr marL="654806" lvl="2" indent="-195987" defTabSz="913526">
              <a:spcBef>
                <a:spcPts val="1000"/>
              </a:spcBef>
              <a:buClr>
                <a:srgbClr val="000000"/>
              </a:buClr>
              <a:buSzPct val="125000"/>
              <a:buFont typeface="Arial"/>
              <a:buChar char="▪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lang="en-US" sz="1600" u="sng" dirty="0">
                <a:sym typeface="Arial"/>
                <a:hlinkClick r:id="rId2"/>
              </a:rPr>
              <a:t>https://www.mdcalc.com/brescia-covid-respiratory-severity-scale-bcrss-algorithm</a:t>
            </a:r>
            <a:endParaRPr lang="en-US" sz="1600" u="sng" dirty="0">
              <a:sym typeface="Arial"/>
            </a:endParaRPr>
          </a:p>
          <a:p>
            <a:pPr marL="654806" lvl="2" indent="-195987" defTabSz="913526">
              <a:spcBef>
                <a:spcPts val="1000"/>
              </a:spcBef>
              <a:buClr>
                <a:srgbClr val="000000"/>
              </a:buClr>
              <a:buSzPct val="125000"/>
              <a:buFont typeface="Arial"/>
              <a:buChar char="▪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lang="en-US" sz="1600" dirty="0">
                <a:sym typeface="Arial"/>
              </a:rPr>
              <a:t>This algorithm is a step-wise approach to managing patients with confirmed/presumed COVID-19 pneumonia</a:t>
            </a:r>
            <a:endParaRPr lang="en-US" sz="1600" u="sng" dirty="0">
              <a:sym typeface="Arial"/>
            </a:endParaRPr>
          </a:p>
          <a:p>
            <a:pPr marL="654806" lvl="2" indent="-195987" defTabSz="913526">
              <a:spcBef>
                <a:spcPts val="1000"/>
              </a:spcBef>
              <a:buClr>
                <a:srgbClr val="000000"/>
              </a:buClr>
              <a:buSzPct val="125000"/>
              <a:buFont typeface="Arial"/>
              <a:buChar char="▪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lang="en-US" sz="1600" dirty="0">
                <a:sym typeface="Arial"/>
              </a:rPr>
              <a:t>It is not validated.</a:t>
            </a:r>
          </a:p>
          <a:p>
            <a:pPr marL="654806" lvl="2" indent="-195987" defTabSz="913526">
              <a:spcBef>
                <a:spcPts val="1000"/>
              </a:spcBef>
              <a:buClr>
                <a:srgbClr val="000000"/>
              </a:buClr>
              <a:buSzPct val="125000"/>
              <a:buFont typeface="Arial"/>
              <a:buChar char="▪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lang="en-US" sz="1600" dirty="0">
                <a:sym typeface="Arial"/>
              </a:rPr>
              <a:t>Patient has COVID-19 pneumonia or COVID-19 symptoms for ≥7 days</a:t>
            </a:r>
            <a:br>
              <a:rPr lang="en-US" sz="1600" dirty="0">
                <a:sym typeface="Arial"/>
              </a:rPr>
            </a:br>
            <a:r>
              <a:rPr lang="en-US" sz="1600" dirty="0">
                <a:sym typeface="Arial"/>
              </a:rPr>
              <a:t>AND</a:t>
            </a:r>
            <a:br>
              <a:rPr lang="en-US" sz="1600" dirty="0">
                <a:sym typeface="Arial"/>
              </a:rPr>
            </a:br>
            <a:r>
              <a:rPr lang="en-US" sz="1600" dirty="0">
                <a:sym typeface="Arial"/>
              </a:rPr>
              <a:t>Patient is PCR+ OR high suspicion for COVID-19/PCR pending</a:t>
            </a:r>
          </a:p>
          <a:p>
            <a:pPr marL="654806" lvl="2" indent="-195987" defTabSz="913526">
              <a:spcBef>
                <a:spcPts val="1000"/>
              </a:spcBef>
              <a:buClr>
                <a:srgbClr val="000000"/>
              </a:buClr>
              <a:buSzPct val="125000"/>
              <a:buFont typeface="Arial"/>
              <a:buChar char="▪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lang="en-US" sz="1600" dirty="0">
                <a:sym typeface="Arial"/>
              </a:rPr>
              <a:t>Calculates a level of severity (0-8) and a CXR score (0 – 18)</a:t>
            </a:r>
          </a:p>
          <a:p>
            <a:pPr marL="654806" lvl="2" indent="-195987" defTabSz="913526">
              <a:spcBef>
                <a:spcPts val="1000"/>
              </a:spcBef>
              <a:buClr>
                <a:srgbClr val="000000"/>
              </a:buClr>
              <a:buSzPct val="125000"/>
              <a:buFont typeface="Arial"/>
              <a:buChar char="▪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lang="en-US" sz="1600" dirty="0">
                <a:sym typeface="Arial"/>
              </a:rPr>
              <a:t>The numerical score is easy to calculate and can be used be any provider to compare and summarize patients.</a:t>
            </a:r>
          </a:p>
          <a:p>
            <a:pPr marL="654806" lvl="2" indent="-195987" defTabSz="913526">
              <a:spcBef>
                <a:spcPts val="1000"/>
              </a:spcBef>
              <a:buClr>
                <a:srgbClr val="000000"/>
              </a:buClr>
              <a:buSzPct val="125000"/>
              <a:buFont typeface="Arial"/>
              <a:buChar char="▪"/>
              <a:defRPr sz="1600">
                <a:latin typeface="Arial"/>
                <a:ea typeface="Arial"/>
                <a:cs typeface="Arial"/>
                <a:sym typeface="Arial"/>
              </a:defRPr>
            </a:pPr>
            <a:endParaRPr lang="en-US" sz="1600" dirty="0">
              <a:sym typeface="Arial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lide Number Placeholder 2"/>
          <p:cNvSpPr txBox="1">
            <a:spLocks noGrp="1"/>
          </p:cNvSpPr>
          <p:nvPr>
            <p:ph type="sldNum" sz="quarter" idx="2"/>
          </p:nvPr>
        </p:nvSpPr>
        <p:spPr>
          <a:xfrm>
            <a:off x="8265159" y="6248400"/>
            <a:ext cx="193041" cy="28708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128" name="Rectangle 48"/>
          <p:cNvSpPr txBox="1"/>
          <p:nvPr/>
        </p:nvSpPr>
        <p:spPr>
          <a:xfrm>
            <a:off x="1116406" y="1284316"/>
            <a:ext cx="6732194" cy="37240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marL="197607" lvl="1" indent="-195986" defTabSz="913526">
              <a:spcBef>
                <a:spcPts val="1000"/>
              </a:spcBef>
              <a:buClr>
                <a:srgbClr val="000000"/>
              </a:buClr>
              <a:buSzPct val="125000"/>
              <a:buFont typeface="Arial"/>
              <a:buChar char="▪"/>
              <a:defRPr sz="1600" b="1">
                <a:latin typeface="Arial"/>
                <a:ea typeface="Arial"/>
                <a:cs typeface="Arial"/>
                <a:sym typeface="Arial"/>
              </a:defRPr>
            </a:pPr>
            <a:r>
              <a:rPr lang="en-US" sz="1600" b="1" dirty="0">
                <a:sym typeface="Arial"/>
              </a:rPr>
              <a:t>Brescia – </a:t>
            </a:r>
            <a:r>
              <a:rPr lang="en-US" sz="1600" b="1" dirty="0" err="1">
                <a:sym typeface="Arial"/>
              </a:rPr>
              <a:t>CoVID</a:t>
            </a:r>
            <a:r>
              <a:rPr lang="en-US" sz="1600" b="1" dirty="0">
                <a:sym typeface="Arial"/>
              </a:rPr>
              <a:t> Respiratory Severity Scale (BCRSS).  Simone </a:t>
            </a:r>
            <a:r>
              <a:rPr lang="en-US" sz="1600" b="1" dirty="0" err="1">
                <a:sym typeface="Arial"/>
              </a:rPr>
              <a:t>Piva</a:t>
            </a:r>
            <a:r>
              <a:rPr lang="en-US" sz="1600" b="1" dirty="0">
                <a:sym typeface="Arial"/>
              </a:rPr>
              <a:t>, MD et al</a:t>
            </a:r>
            <a:endParaRPr dirty="0"/>
          </a:p>
          <a:p>
            <a:pPr marL="654806" lvl="2" indent="-195987" defTabSz="913526">
              <a:spcBef>
                <a:spcPts val="1000"/>
              </a:spcBef>
              <a:buClr>
                <a:srgbClr val="000000"/>
              </a:buClr>
              <a:buSzPct val="125000"/>
              <a:buFont typeface="Arial"/>
              <a:buChar char="▪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lang="en-US" sz="1600" dirty="0">
                <a:sym typeface="Arial"/>
              </a:rPr>
              <a:t>Patient wheezing OR unable to speak in full sentences while at rest/with minimal effort</a:t>
            </a:r>
          </a:p>
          <a:p>
            <a:pPr marL="654806" lvl="2" indent="-195987" defTabSz="913526">
              <a:spcBef>
                <a:spcPts val="1000"/>
              </a:spcBef>
              <a:buClr>
                <a:srgbClr val="000000"/>
              </a:buClr>
              <a:buSzPct val="125000"/>
              <a:buFont typeface="Arial"/>
              <a:buChar char="▪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lang="en-US" sz="1600" dirty="0">
                <a:sym typeface="Arial"/>
              </a:rPr>
              <a:t>Respiratory rate &gt;22</a:t>
            </a:r>
          </a:p>
          <a:p>
            <a:pPr marL="654806" lvl="2" indent="-195987" defTabSz="913526">
              <a:spcBef>
                <a:spcPts val="1000"/>
              </a:spcBef>
              <a:buClr>
                <a:srgbClr val="000000"/>
              </a:buClr>
              <a:buSzPct val="125000"/>
              <a:buFont typeface="Arial"/>
              <a:buChar char="▪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lang="en-US" sz="1600" dirty="0">
                <a:sym typeface="Arial"/>
              </a:rPr>
              <a:t>PaO</a:t>
            </a:r>
            <a:r>
              <a:rPr lang="en-US" sz="1600" baseline="-25000" dirty="0">
                <a:sym typeface="Arial"/>
              </a:rPr>
              <a:t>2</a:t>
            </a:r>
            <a:r>
              <a:rPr lang="en-US" sz="1600" dirty="0">
                <a:sym typeface="Arial"/>
              </a:rPr>
              <a:t> &lt;65 mmHg or SpO</a:t>
            </a:r>
            <a:r>
              <a:rPr lang="en-US" sz="1600" baseline="-25000" dirty="0">
                <a:sym typeface="Arial"/>
              </a:rPr>
              <a:t>2</a:t>
            </a:r>
            <a:r>
              <a:rPr lang="en-US" sz="1600" dirty="0">
                <a:sym typeface="Arial"/>
              </a:rPr>
              <a:t> &lt;90%</a:t>
            </a:r>
          </a:p>
          <a:p>
            <a:pPr marL="654806" lvl="2" indent="-195987" defTabSz="913526">
              <a:spcBef>
                <a:spcPts val="1000"/>
              </a:spcBef>
              <a:buClr>
                <a:srgbClr val="000000"/>
              </a:buClr>
              <a:buSzPct val="125000"/>
              <a:buFont typeface="Arial"/>
              <a:buChar char="▪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lang="en-US" sz="1600" dirty="0">
                <a:sym typeface="Arial"/>
              </a:rPr>
              <a:t>Repeat CXR is significantly worsening</a:t>
            </a:r>
          </a:p>
          <a:p>
            <a:pPr marL="654806" lvl="5" indent="-195987" defTabSz="913526">
              <a:spcBef>
                <a:spcPts val="1000"/>
              </a:spcBef>
              <a:buClr>
                <a:srgbClr val="000000"/>
              </a:buClr>
              <a:buSzPct val="125000"/>
              <a:buFont typeface="Arial"/>
              <a:buChar char="▪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lang="en-US" sz="1600" dirty="0">
                <a:sym typeface="Arial"/>
              </a:rPr>
              <a:t>CXR findings help stratify patients further.  Divide each lung into 3 quadrants; upper, middle and lower zones and score each zone from 0-3 with 0 = clear, 1= ½ opacified, 2= ¾ opacified, 3 = white out.  Thus, a score of 18 is total white out of both lungs.</a:t>
            </a:r>
          </a:p>
          <a:p>
            <a:pPr marL="654806" lvl="2" indent="-195987" defTabSz="913526">
              <a:spcBef>
                <a:spcPts val="1000"/>
              </a:spcBef>
              <a:buClr>
                <a:srgbClr val="000000"/>
              </a:buClr>
              <a:buSzPct val="125000"/>
              <a:buFont typeface="Arial"/>
              <a:buChar char="▪"/>
              <a:defRPr sz="1600">
                <a:latin typeface="Arial"/>
                <a:ea typeface="Arial"/>
                <a:cs typeface="Arial"/>
                <a:sym typeface="Arial"/>
              </a:defRPr>
            </a:pPr>
            <a:endParaRPr lang="en-US" sz="1600" u="sng" dirty="0"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4999077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lide Number Placeholder 2"/>
          <p:cNvSpPr txBox="1">
            <a:spLocks noGrp="1"/>
          </p:cNvSpPr>
          <p:nvPr>
            <p:ph type="sldNum" sz="quarter" idx="2"/>
          </p:nvPr>
        </p:nvSpPr>
        <p:spPr>
          <a:xfrm>
            <a:off x="8265159" y="6248400"/>
            <a:ext cx="193041" cy="28708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128" name="Rectangle 48"/>
          <p:cNvSpPr txBox="1"/>
          <p:nvPr/>
        </p:nvSpPr>
        <p:spPr>
          <a:xfrm>
            <a:off x="1116406" y="1284316"/>
            <a:ext cx="6732194" cy="284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marL="197607" lvl="1" indent="-195986" defTabSz="913526">
              <a:spcBef>
                <a:spcPts val="1000"/>
              </a:spcBef>
              <a:buClr>
                <a:srgbClr val="000000"/>
              </a:buClr>
              <a:buSzPct val="125000"/>
              <a:buFont typeface="Arial"/>
              <a:buChar char="▪"/>
              <a:defRPr sz="1600" b="1">
                <a:latin typeface="Arial"/>
                <a:ea typeface="Arial"/>
                <a:cs typeface="Arial"/>
                <a:sym typeface="Arial"/>
              </a:defRPr>
            </a:pPr>
            <a:r>
              <a:rPr lang="en-US" sz="1600" b="1" dirty="0">
                <a:sym typeface="Arial"/>
              </a:rPr>
              <a:t>Brescia – </a:t>
            </a:r>
            <a:r>
              <a:rPr lang="en-US" sz="1600" b="1" dirty="0" err="1">
                <a:sym typeface="Arial"/>
              </a:rPr>
              <a:t>CoVID</a:t>
            </a:r>
            <a:r>
              <a:rPr lang="en-US" sz="1600" b="1" dirty="0">
                <a:sym typeface="Arial"/>
              </a:rPr>
              <a:t> Respiratory Severity Scale (BCRSS).  Simone </a:t>
            </a:r>
            <a:r>
              <a:rPr lang="en-US" sz="1600" b="1" dirty="0" err="1">
                <a:sym typeface="Arial"/>
              </a:rPr>
              <a:t>Piva</a:t>
            </a:r>
            <a:r>
              <a:rPr lang="en-US" sz="1600" b="1" dirty="0">
                <a:sym typeface="Arial"/>
              </a:rPr>
              <a:t>, MD et al</a:t>
            </a:r>
            <a:endParaRPr dirty="0"/>
          </a:p>
          <a:p>
            <a:pPr marL="654806" lvl="2" indent="-195987" defTabSz="913526">
              <a:spcBef>
                <a:spcPts val="1000"/>
              </a:spcBef>
              <a:buClr>
                <a:srgbClr val="000000"/>
              </a:buClr>
              <a:buSzPct val="125000"/>
              <a:buFont typeface="Arial"/>
              <a:buChar char="▪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lang="en-US" sz="1600" dirty="0">
                <a:sym typeface="Arial"/>
              </a:rPr>
              <a:t>When &gt;2 criteria are selected, algorithm recommends escalating to non-invasive ventilation (NIV/CPAP/BiPAP) or high-flow nasal </a:t>
            </a:r>
            <a:r>
              <a:rPr lang="en-US" sz="1600" dirty="0" err="1">
                <a:sym typeface="Arial"/>
              </a:rPr>
              <a:t>cansula</a:t>
            </a:r>
            <a:r>
              <a:rPr lang="en-US" sz="1600" dirty="0">
                <a:sym typeface="Arial"/>
              </a:rPr>
              <a:t> (HFNC), and then reassessing patient criteria</a:t>
            </a:r>
          </a:p>
          <a:p>
            <a:pPr marL="654806" lvl="3" indent="-195987" defTabSz="913526">
              <a:spcBef>
                <a:spcPts val="1000"/>
              </a:spcBef>
              <a:buClr>
                <a:srgbClr val="000000"/>
              </a:buClr>
              <a:buSzPct val="125000"/>
              <a:buFont typeface="Arial"/>
              <a:buChar char="▪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lang="en-US" sz="1600" b="1" dirty="0">
                <a:sym typeface="Arial"/>
              </a:rPr>
              <a:t>Frequent reassessment using BCRSS at level 2 and level 3 is paramount for appropriate intervention with optimal timing of intubation (not too soon, not too late).</a:t>
            </a:r>
          </a:p>
          <a:p>
            <a:pPr marL="654806" lvl="2" indent="-195987" defTabSz="913526">
              <a:spcBef>
                <a:spcPts val="1000"/>
              </a:spcBef>
              <a:buClr>
                <a:srgbClr val="000000"/>
              </a:buClr>
              <a:buSzPct val="125000"/>
              <a:buFont typeface="Arial"/>
              <a:buChar char="▪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lang="en-US" sz="1600" dirty="0">
                <a:sym typeface="Arial"/>
              </a:rPr>
              <a:t>Intubation recommended for worsening symptoms despite NIV/HFNC</a:t>
            </a:r>
            <a:endParaRPr lang="en-US" sz="1600" u="sng" dirty="0"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9967544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lide Number Placeholder 2"/>
          <p:cNvSpPr txBox="1">
            <a:spLocks noGrp="1"/>
          </p:cNvSpPr>
          <p:nvPr>
            <p:ph type="sldNum" sz="quarter" idx="2"/>
          </p:nvPr>
        </p:nvSpPr>
        <p:spPr>
          <a:xfrm>
            <a:off x="8210941" y="6248400"/>
            <a:ext cx="247259" cy="22884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6648" tIns="46648" rIns="46648" bIns="46648"/>
          <a:lstStyle>
            <a:lvl1pPr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5</a:t>
            </a:fld>
            <a:endParaRPr/>
          </a:p>
        </p:txBody>
      </p:sp>
      <p:grpSp>
        <p:nvGrpSpPr>
          <p:cNvPr id="315" name="AutoShape 3"/>
          <p:cNvGrpSpPr/>
          <p:nvPr/>
        </p:nvGrpSpPr>
        <p:grpSpPr>
          <a:xfrm>
            <a:off x="136896" y="2466871"/>
            <a:ext cx="813952" cy="2640187"/>
            <a:chOff x="-8889" y="-1"/>
            <a:chExt cx="813951" cy="2640186"/>
          </a:xfrm>
        </p:grpSpPr>
        <p:sp>
          <p:nvSpPr>
            <p:cNvPr id="313" name="Rectangle"/>
            <p:cNvSpPr/>
            <p:nvPr/>
          </p:nvSpPr>
          <p:spPr>
            <a:xfrm rot="16200000">
              <a:off x="-917562" y="917561"/>
              <a:ext cx="2640185" cy="805062"/>
            </a:xfrm>
            <a:prstGeom prst="roundRect">
              <a:avLst>
                <a:gd name="adj" fmla="val 0"/>
              </a:avLst>
            </a:prstGeom>
            <a:solidFill>
              <a:schemeClr val="accent2">
                <a:alpha val="50195"/>
              </a:schemeClr>
            </a:solidFill>
            <a:ln w="127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14" name="Text"/>
            <p:cNvSpPr txBox="1"/>
            <p:nvPr/>
          </p:nvSpPr>
          <p:spPr>
            <a:xfrm rot="16200000">
              <a:off x="-1190482" y="1181593"/>
              <a:ext cx="2640185" cy="2769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ctr"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en-US" dirty="0"/>
                <a:t>Brescia - BRCSS</a:t>
              </a:r>
              <a:endParaRPr dirty="0"/>
            </a:p>
          </p:txBody>
        </p:sp>
      </p:grpSp>
      <p:grpSp>
        <p:nvGrpSpPr>
          <p:cNvPr id="318" name="Group 6"/>
          <p:cNvGrpSpPr/>
          <p:nvPr/>
        </p:nvGrpSpPr>
        <p:grpSpPr>
          <a:xfrm>
            <a:off x="548316" y="3770244"/>
            <a:ext cx="1707314" cy="970230"/>
            <a:chOff x="0" y="-1"/>
            <a:chExt cx="1707312" cy="970229"/>
          </a:xfrm>
        </p:grpSpPr>
        <p:sp>
          <p:nvSpPr>
            <p:cNvPr id="316" name="Freeform 7"/>
            <p:cNvSpPr/>
            <p:nvPr/>
          </p:nvSpPr>
          <p:spPr>
            <a:xfrm>
              <a:off x="0" y="-1"/>
              <a:ext cx="1707312" cy="970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9469" y="0"/>
                  </a:lnTo>
                  <a:lnTo>
                    <a:pt x="21600" y="10800"/>
                  </a:lnTo>
                  <a:lnTo>
                    <a:pt x="1946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dirty="0"/>
            </a:p>
          </p:txBody>
        </p:sp>
        <p:sp>
          <p:nvSpPr>
            <p:cNvPr id="317" name="Rectangle 8"/>
            <p:cNvSpPr txBox="1"/>
            <p:nvPr/>
          </p:nvSpPr>
          <p:spPr>
            <a:xfrm>
              <a:off x="51834" y="333139"/>
              <a:ext cx="1487014" cy="2769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defTabSz="913526"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en-US" dirty="0"/>
                <a:t>Level 2</a:t>
              </a:r>
              <a:endParaRPr dirty="0"/>
            </a:p>
          </p:txBody>
        </p:sp>
      </p:grpSp>
      <p:grpSp>
        <p:nvGrpSpPr>
          <p:cNvPr id="321" name="Group 9"/>
          <p:cNvGrpSpPr/>
          <p:nvPr/>
        </p:nvGrpSpPr>
        <p:grpSpPr>
          <a:xfrm>
            <a:off x="518348" y="1227766"/>
            <a:ext cx="1707314" cy="970231"/>
            <a:chOff x="0" y="-1"/>
            <a:chExt cx="1707312" cy="970229"/>
          </a:xfrm>
        </p:grpSpPr>
        <p:sp>
          <p:nvSpPr>
            <p:cNvPr id="319" name="Freeform 10"/>
            <p:cNvSpPr/>
            <p:nvPr/>
          </p:nvSpPr>
          <p:spPr>
            <a:xfrm>
              <a:off x="0" y="-1"/>
              <a:ext cx="1707312" cy="970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9469" y="0"/>
                  </a:lnTo>
                  <a:lnTo>
                    <a:pt x="21600" y="10800"/>
                  </a:lnTo>
                  <a:lnTo>
                    <a:pt x="1946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20" name="Rectangle 11"/>
            <p:cNvSpPr txBox="1"/>
            <p:nvPr/>
          </p:nvSpPr>
          <p:spPr>
            <a:xfrm>
              <a:off x="51834" y="333140"/>
              <a:ext cx="1487014" cy="2769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defTabSz="913526"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en-US" dirty="0"/>
                <a:t>Level 0</a:t>
              </a:r>
              <a:endParaRPr dirty="0"/>
            </a:p>
          </p:txBody>
        </p:sp>
      </p:grpSp>
      <p:grpSp>
        <p:nvGrpSpPr>
          <p:cNvPr id="324" name="Group 13"/>
          <p:cNvGrpSpPr/>
          <p:nvPr/>
        </p:nvGrpSpPr>
        <p:grpSpPr>
          <a:xfrm>
            <a:off x="548316" y="5107058"/>
            <a:ext cx="1707314" cy="970231"/>
            <a:chOff x="0" y="-1"/>
            <a:chExt cx="1707312" cy="970229"/>
          </a:xfrm>
        </p:grpSpPr>
        <p:sp>
          <p:nvSpPr>
            <p:cNvPr id="322" name="Freeform 14"/>
            <p:cNvSpPr/>
            <p:nvPr/>
          </p:nvSpPr>
          <p:spPr>
            <a:xfrm>
              <a:off x="0" y="-1"/>
              <a:ext cx="1707312" cy="970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9469" y="0"/>
                  </a:lnTo>
                  <a:lnTo>
                    <a:pt x="21600" y="10800"/>
                  </a:lnTo>
                  <a:lnTo>
                    <a:pt x="1946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23" name="Rectangle 15"/>
            <p:cNvSpPr txBox="1"/>
            <p:nvPr/>
          </p:nvSpPr>
          <p:spPr>
            <a:xfrm>
              <a:off x="51834" y="333140"/>
              <a:ext cx="1487014" cy="2769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defTabSz="913526"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en-US" dirty="0"/>
                <a:t>Level 3</a:t>
              </a:r>
              <a:endParaRPr dirty="0"/>
            </a:p>
          </p:txBody>
        </p:sp>
      </p:grpSp>
      <p:sp>
        <p:nvSpPr>
          <p:cNvPr id="325" name="Rectangle 16"/>
          <p:cNvSpPr txBox="1"/>
          <p:nvPr/>
        </p:nvSpPr>
        <p:spPr>
          <a:xfrm>
            <a:off x="2637100" y="3786964"/>
            <a:ext cx="6336817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marL="197607" lvl="1" indent="-195986" defTabSz="913526">
              <a:buClr>
                <a:srgbClr val="000000"/>
              </a:buClr>
              <a:buSzPct val="125000"/>
              <a:buFont typeface="Arial"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dirty="0"/>
              <a:t>Perform CXR and ABG.  Provide supplemental O2.  Keep patient monitored with pulse oximetry and clinical evaluation.</a:t>
            </a:r>
            <a:endParaRPr dirty="0"/>
          </a:p>
        </p:txBody>
      </p:sp>
      <p:sp>
        <p:nvSpPr>
          <p:cNvPr id="326" name="Rectangle 23"/>
          <p:cNvSpPr txBox="1"/>
          <p:nvPr/>
        </p:nvSpPr>
        <p:spPr>
          <a:xfrm>
            <a:off x="2637101" y="1227767"/>
            <a:ext cx="6227367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197607" lvl="1" indent="-195986" defTabSz="913526">
              <a:buClr>
                <a:srgbClr val="000000"/>
              </a:buClr>
              <a:buSzPct val="125000"/>
              <a:buFont typeface="Arial"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dirty="0"/>
              <a:t>Keep patient monitored with pulse oximetry and clinical evaluation</a:t>
            </a:r>
            <a:endParaRPr dirty="0"/>
          </a:p>
        </p:txBody>
      </p:sp>
      <p:sp>
        <p:nvSpPr>
          <p:cNvPr id="328" name="Rectangle 27"/>
          <p:cNvSpPr txBox="1"/>
          <p:nvPr/>
        </p:nvSpPr>
        <p:spPr>
          <a:xfrm>
            <a:off x="2637100" y="2466871"/>
            <a:ext cx="5988552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197607" lvl="1" indent="-195986" defTabSz="913526">
              <a:buClr>
                <a:srgbClr val="000000"/>
              </a:buClr>
              <a:buSzPct val="125000"/>
              <a:buFont typeface="Arial"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dirty="0"/>
              <a:t>Provide supplemental O2.  Keep patient monitored with pulse oximetry and clinical evaluation.  </a:t>
            </a:r>
            <a:endParaRPr dirty="0"/>
          </a:p>
        </p:txBody>
      </p:sp>
      <p:sp>
        <p:nvSpPr>
          <p:cNvPr id="332" name="Rectangle 36"/>
          <p:cNvSpPr txBox="1"/>
          <p:nvPr/>
        </p:nvSpPr>
        <p:spPr>
          <a:xfrm>
            <a:off x="2637100" y="5120507"/>
            <a:ext cx="6227367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197607" lvl="1" indent="-195986" defTabSz="913526">
              <a:buClr>
                <a:srgbClr val="000000"/>
              </a:buClr>
              <a:buSzPct val="125000"/>
              <a:buFont typeface="Arial"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dirty="0"/>
              <a:t>Trial of high-flow nasal canula (HFNC) or non-invasive ventilation (CPAP/BiPAP).  Otherwise perform CXR every 2 days and ABG (or SpO2/FiO2 twice a day.</a:t>
            </a:r>
            <a:endParaRPr dirty="0"/>
          </a:p>
        </p:txBody>
      </p:sp>
      <p:grpSp>
        <p:nvGrpSpPr>
          <p:cNvPr id="54" name="Group 9">
            <a:extLst>
              <a:ext uri="{FF2B5EF4-FFF2-40B4-BE49-F238E27FC236}">
                <a16:creationId xmlns:a16="http://schemas.microsoft.com/office/drawing/2014/main" id="{FA9E44E2-674C-46DB-AD81-0D25E4D36FD2}"/>
              </a:ext>
            </a:extLst>
          </p:cNvPr>
          <p:cNvGrpSpPr/>
          <p:nvPr/>
        </p:nvGrpSpPr>
        <p:grpSpPr>
          <a:xfrm>
            <a:off x="548316" y="2466871"/>
            <a:ext cx="1707314" cy="970231"/>
            <a:chOff x="0" y="-1"/>
            <a:chExt cx="1707312" cy="970229"/>
          </a:xfrm>
        </p:grpSpPr>
        <p:sp>
          <p:nvSpPr>
            <p:cNvPr id="55" name="Freeform 10">
              <a:extLst>
                <a:ext uri="{FF2B5EF4-FFF2-40B4-BE49-F238E27FC236}">
                  <a16:creationId xmlns:a16="http://schemas.microsoft.com/office/drawing/2014/main" id="{E0007935-F887-4F54-9CB5-A2BE0010A0CD}"/>
                </a:ext>
              </a:extLst>
            </p:cNvPr>
            <p:cNvSpPr/>
            <p:nvPr/>
          </p:nvSpPr>
          <p:spPr>
            <a:xfrm>
              <a:off x="0" y="-1"/>
              <a:ext cx="1707312" cy="970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9469" y="0"/>
                  </a:lnTo>
                  <a:lnTo>
                    <a:pt x="21600" y="10800"/>
                  </a:lnTo>
                  <a:lnTo>
                    <a:pt x="1946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6" name="Rectangle 11">
              <a:extLst>
                <a:ext uri="{FF2B5EF4-FFF2-40B4-BE49-F238E27FC236}">
                  <a16:creationId xmlns:a16="http://schemas.microsoft.com/office/drawing/2014/main" id="{FFC42F1B-BFF0-4ABB-BB13-E3D01D905610}"/>
                </a:ext>
              </a:extLst>
            </p:cNvPr>
            <p:cNvSpPr txBox="1"/>
            <p:nvPr/>
          </p:nvSpPr>
          <p:spPr>
            <a:xfrm>
              <a:off x="51834" y="333140"/>
              <a:ext cx="1487014" cy="2769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defTabSz="913526"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en-US" dirty="0"/>
                <a:t>Level 1</a:t>
              </a:r>
              <a:endParaRPr dirty="0"/>
            </a:p>
          </p:txBody>
        </p:sp>
      </p:grp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lide Number Placeholder 2"/>
          <p:cNvSpPr txBox="1">
            <a:spLocks noGrp="1"/>
          </p:cNvSpPr>
          <p:nvPr>
            <p:ph type="sldNum" sz="quarter" idx="2"/>
          </p:nvPr>
        </p:nvSpPr>
        <p:spPr>
          <a:xfrm>
            <a:off x="8210941" y="6248400"/>
            <a:ext cx="247259" cy="22884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6648" tIns="46648" rIns="46648" bIns="46648"/>
          <a:lstStyle>
            <a:lvl1pPr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6</a:t>
            </a:fld>
            <a:endParaRPr/>
          </a:p>
        </p:txBody>
      </p:sp>
      <p:grpSp>
        <p:nvGrpSpPr>
          <p:cNvPr id="315" name="AutoShape 3"/>
          <p:cNvGrpSpPr/>
          <p:nvPr/>
        </p:nvGrpSpPr>
        <p:grpSpPr>
          <a:xfrm>
            <a:off x="136896" y="2466871"/>
            <a:ext cx="813952" cy="2640187"/>
            <a:chOff x="-8889" y="-1"/>
            <a:chExt cx="813951" cy="2640186"/>
          </a:xfrm>
        </p:grpSpPr>
        <p:sp>
          <p:nvSpPr>
            <p:cNvPr id="313" name="Rectangle"/>
            <p:cNvSpPr/>
            <p:nvPr/>
          </p:nvSpPr>
          <p:spPr>
            <a:xfrm rot="16200000">
              <a:off x="-917562" y="917561"/>
              <a:ext cx="2640185" cy="805062"/>
            </a:xfrm>
            <a:prstGeom prst="roundRect">
              <a:avLst>
                <a:gd name="adj" fmla="val 0"/>
              </a:avLst>
            </a:prstGeom>
            <a:solidFill>
              <a:schemeClr val="accent2">
                <a:alpha val="50195"/>
              </a:schemeClr>
            </a:solidFill>
            <a:ln w="127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14" name="Text"/>
            <p:cNvSpPr txBox="1"/>
            <p:nvPr/>
          </p:nvSpPr>
          <p:spPr>
            <a:xfrm rot="16200000">
              <a:off x="-1190482" y="1181593"/>
              <a:ext cx="2640185" cy="2769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ctr"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en-US" dirty="0"/>
                <a:t>Brescia - BRCSS</a:t>
              </a:r>
              <a:endParaRPr dirty="0"/>
            </a:p>
          </p:txBody>
        </p:sp>
      </p:grpSp>
      <p:grpSp>
        <p:nvGrpSpPr>
          <p:cNvPr id="318" name="Group 6"/>
          <p:cNvGrpSpPr/>
          <p:nvPr/>
        </p:nvGrpSpPr>
        <p:grpSpPr>
          <a:xfrm>
            <a:off x="518347" y="3429000"/>
            <a:ext cx="1707314" cy="970230"/>
            <a:chOff x="0" y="-1"/>
            <a:chExt cx="1707312" cy="970229"/>
          </a:xfrm>
        </p:grpSpPr>
        <p:sp>
          <p:nvSpPr>
            <p:cNvPr id="316" name="Freeform 7"/>
            <p:cNvSpPr/>
            <p:nvPr/>
          </p:nvSpPr>
          <p:spPr>
            <a:xfrm>
              <a:off x="0" y="-1"/>
              <a:ext cx="1707312" cy="970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9469" y="0"/>
                  </a:lnTo>
                  <a:lnTo>
                    <a:pt x="21600" y="10800"/>
                  </a:lnTo>
                  <a:lnTo>
                    <a:pt x="1946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dirty="0"/>
            </a:p>
          </p:txBody>
        </p:sp>
        <p:sp>
          <p:nvSpPr>
            <p:cNvPr id="317" name="Rectangle 8"/>
            <p:cNvSpPr txBox="1"/>
            <p:nvPr/>
          </p:nvSpPr>
          <p:spPr>
            <a:xfrm>
              <a:off x="51834" y="333139"/>
              <a:ext cx="1487014" cy="2769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defTabSz="913526"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en-US" dirty="0"/>
                <a:t>Level 6</a:t>
              </a:r>
              <a:endParaRPr dirty="0"/>
            </a:p>
          </p:txBody>
        </p:sp>
      </p:grpSp>
      <p:grpSp>
        <p:nvGrpSpPr>
          <p:cNvPr id="321" name="Group 9"/>
          <p:cNvGrpSpPr/>
          <p:nvPr/>
        </p:nvGrpSpPr>
        <p:grpSpPr>
          <a:xfrm>
            <a:off x="518348" y="1227766"/>
            <a:ext cx="1707314" cy="970231"/>
            <a:chOff x="0" y="-1"/>
            <a:chExt cx="1707312" cy="970229"/>
          </a:xfrm>
        </p:grpSpPr>
        <p:sp>
          <p:nvSpPr>
            <p:cNvPr id="319" name="Freeform 10"/>
            <p:cNvSpPr/>
            <p:nvPr/>
          </p:nvSpPr>
          <p:spPr>
            <a:xfrm>
              <a:off x="0" y="-1"/>
              <a:ext cx="1707312" cy="970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9469" y="0"/>
                  </a:lnTo>
                  <a:lnTo>
                    <a:pt x="21600" y="10800"/>
                  </a:lnTo>
                  <a:lnTo>
                    <a:pt x="1946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20" name="Rectangle 11"/>
            <p:cNvSpPr txBox="1"/>
            <p:nvPr/>
          </p:nvSpPr>
          <p:spPr>
            <a:xfrm>
              <a:off x="51834" y="333140"/>
              <a:ext cx="1487014" cy="2769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defTabSz="913526"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en-US" dirty="0"/>
                <a:t>Level 4</a:t>
              </a:r>
              <a:endParaRPr dirty="0"/>
            </a:p>
          </p:txBody>
        </p:sp>
      </p:grpSp>
      <p:grpSp>
        <p:nvGrpSpPr>
          <p:cNvPr id="324" name="Group 13"/>
          <p:cNvGrpSpPr/>
          <p:nvPr/>
        </p:nvGrpSpPr>
        <p:grpSpPr>
          <a:xfrm>
            <a:off x="518347" y="4558773"/>
            <a:ext cx="1707314" cy="970231"/>
            <a:chOff x="0" y="-1"/>
            <a:chExt cx="1707312" cy="970229"/>
          </a:xfrm>
        </p:grpSpPr>
        <p:sp>
          <p:nvSpPr>
            <p:cNvPr id="322" name="Freeform 14"/>
            <p:cNvSpPr/>
            <p:nvPr/>
          </p:nvSpPr>
          <p:spPr>
            <a:xfrm>
              <a:off x="0" y="-1"/>
              <a:ext cx="1707312" cy="970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9469" y="0"/>
                  </a:lnTo>
                  <a:lnTo>
                    <a:pt x="21600" y="10800"/>
                  </a:lnTo>
                  <a:lnTo>
                    <a:pt x="1946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23" name="Rectangle 15"/>
            <p:cNvSpPr txBox="1"/>
            <p:nvPr/>
          </p:nvSpPr>
          <p:spPr>
            <a:xfrm>
              <a:off x="51834" y="333140"/>
              <a:ext cx="1487014" cy="2769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defTabSz="913526"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en-US" dirty="0"/>
                <a:t>Level 7</a:t>
              </a:r>
              <a:endParaRPr dirty="0"/>
            </a:p>
          </p:txBody>
        </p:sp>
      </p:grpSp>
      <p:sp>
        <p:nvSpPr>
          <p:cNvPr id="325" name="Rectangle 16"/>
          <p:cNvSpPr txBox="1"/>
          <p:nvPr/>
        </p:nvSpPr>
        <p:spPr>
          <a:xfrm>
            <a:off x="2660788" y="3347016"/>
            <a:ext cx="6336817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marL="197607" lvl="1" indent="-195986" defTabSz="913526">
              <a:buClr>
                <a:srgbClr val="000000"/>
              </a:buClr>
              <a:buSzPct val="125000"/>
              <a:buFont typeface="Arial"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dirty="0"/>
              <a:t>Try to minimize sedation (RASS -1 to 0).</a:t>
            </a:r>
            <a:endParaRPr dirty="0"/>
          </a:p>
        </p:txBody>
      </p:sp>
      <p:sp>
        <p:nvSpPr>
          <p:cNvPr id="326" name="Rectangle 23"/>
          <p:cNvSpPr txBox="1"/>
          <p:nvPr/>
        </p:nvSpPr>
        <p:spPr>
          <a:xfrm>
            <a:off x="2637099" y="1223698"/>
            <a:ext cx="6227367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197607" lvl="1" indent="-195986" defTabSz="913526">
              <a:buClr>
                <a:srgbClr val="000000"/>
              </a:buClr>
              <a:buSzPct val="125000"/>
              <a:buFont typeface="Arial"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dirty="0"/>
              <a:t>Intubated, keep patient in ICU setting, follow ICU protocols and use internal weaning protocol.</a:t>
            </a:r>
            <a:endParaRPr dirty="0"/>
          </a:p>
        </p:txBody>
      </p:sp>
      <p:sp>
        <p:nvSpPr>
          <p:cNvPr id="328" name="Rectangle 27"/>
          <p:cNvSpPr txBox="1"/>
          <p:nvPr/>
        </p:nvSpPr>
        <p:spPr>
          <a:xfrm>
            <a:off x="2637101" y="2295945"/>
            <a:ext cx="5988552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197607" lvl="1" indent="-195986" defTabSz="913526">
              <a:buClr>
                <a:srgbClr val="000000"/>
              </a:buClr>
              <a:buSzPct val="125000"/>
              <a:buFont typeface="Arial"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dirty="0"/>
              <a:t>Try to minimize sedation (RASS -1 to 0).  Perform SBT daily.</a:t>
            </a:r>
            <a:endParaRPr dirty="0"/>
          </a:p>
        </p:txBody>
      </p:sp>
      <p:sp>
        <p:nvSpPr>
          <p:cNvPr id="332" name="Rectangle 36"/>
          <p:cNvSpPr txBox="1"/>
          <p:nvPr/>
        </p:nvSpPr>
        <p:spPr>
          <a:xfrm>
            <a:off x="2637098" y="4558773"/>
            <a:ext cx="6227367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197607" lvl="1" indent="-195986" defTabSz="913526">
              <a:buClr>
                <a:srgbClr val="000000"/>
              </a:buClr>
              <a:buSzPct val="125000"/>
              <a:buFont typeface="Arial"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dirty="0"/>
              <a:t>Perform best PEEP and compliance calculation.  Try to suspend NMBA.  Optimized volume status.</a:t>
            </a:r>
            <a:endParaRPr dirty="0"/>
          </a:p>
        </p:txBody>
      </p:sp>
      <p:grpSp>
        <p:nvGrpSpPr>
          <p:cNvPr id="54" name="Group 9">
            <a:extLst>
              <a:ext uri="{FF2B5EF4-FFF2-40B4-BE49-F238E27FC236}">
                <a16:creationId xmlns:a16="http://schemas.microsoft.com/office/drawing/2014/main" id="{FA9E44E2-674C-46DB-AD81-0D25E4D36FD2}"/>
              </a:ext>
            </a:extLst>
          </p:cNvPr>
          <p:cNvGrpSpPr/>
          <p:nvPr/>
        </p:nvGrpSpPr>
        <p:grpSpPr>
          <a:xfrm>
            <a:off x="518347" y="2299226"/>
            <a:ext cx="1707314" cy="970231"/>
            <a:chOff x="0" y="-1"/>
            <a:chExt cx="1707312" cy="970229"/>
          </a:xfrm>
        </p:grpSpPr>
        <p:sp>
          <p:nvSpPr>
            <p:cNvPr id="55" name="Freeform 10">
              <a:extLst>
                <a:ext uri="{FF2B5EF4-FFF2-40B4-BE49-F238E27FC236}">
                  <a16:creationId xmlns:a16="http://schemas.microsoft.com/office/drawing/2014/main" id="{E0007935-F887-4F54-9CB5-A2BE0010A0CD}"/>
                </a:ext>
              </a:extLst>
            </p:cNvPr>
            <p:cNvSpPr/>
            <p:nvPr/>
          </p:nvSpPr>
          <p:spPr>
            <a:xfrm>
              <a:off x="0" y="-1"/>
              <a:ext cx="1707312" cy="970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9469" y="0"/>
                  </a:lnTo>
                  <a:lnTo>
                    <a:pt x="21600" y="10800"/>
                  </a:lnTo>
                  <a:lnTo>
                    <a:pt x="1946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6" name="Rectangle 11">
              <a:extLst>
                <a:ext uri="{FF2B5EF4-FFF2-40B4-BE49-F238E27FC236}">
                  <a16:creationId xmlns:a16="http://schemas.microsoft.com/office/drawing/2014/main" id="{FFC42F1B-BFF0-4ABB-BB13-E3D01D905610}"/>
                </a:ext>
              </a:extLst>
            </p:cNvPr>
            <p:cNvSpPr txBox="1"/>
            <p:nvPr/>
          </p:nvSpPr>
          <p:spPr>
            <a:xfrm>
              <a:off x="51834" y="333140"/>
              <a:ext cx="1487014" cy="2769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defTabSz="913526"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en-US" dirty="0"/>
                <a:t>Level 5</a:t>
              </a:r>
              <a:endParaRPr dirty="0"/>
            </a:p>
          </p:txBody>
        </p:sp>
      </p:grpSp>
      <p:grpSp>
        <p:nvGrpSpPr>
          <p:cNvPr id="22" name="Group 13">
            <a:extLst>
              <a:ext uri="{FF2B5EF4-FFF2-40B4-BE49-F238E27FC236}">
                <a16:creationId xmlns:a16="http://schemas.microsoft.com/office/drawing/2014/main" id="{6AC24842-D65F-44A1-8405-214BA2E38D1D}"/>
              </a:ext>
            </a:extLst>
          </p:cNvPr>
          <p:cNvGrpSpPr/>
          <p:nvPr/>
        </p:nvGrpSpPr>
        <p:grpSpPr>
          <a:xfrm>
            <a:off x="504162" y="5637544"/>
            <a:ext cx="1707314" cy="970231"/>
            <a:chOff x="0" y="-1"/>
            <a:chExt cx="1707312" cy="970229"/>
          </a:xfrm>
        </p:grpSpPr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A1076A77-5C4B-4192-BBB5-7D61E90C6E01}"/>
                </a:ext>
              </a:extLst>
            </p:cNvPr>
            <p:cNvSpPr/>
            <p:nvPr/>
          </p:nvSpPr>
          <p:spPr>
            <a:xfrm>
              <a:off x="0" y="-1"/>
              <a:ext cx="1707312" cy="970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9469" y="0"/>
                  </a:lnTo>
                  <a:lnTo>
                    <a:pt x="21600" y="10800"/>
                  </a:lnTo>
                  <a:lnTo>
                    <a:pt x="1946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4" name="Rectangle 15">
              <a:extLst>
                <a:ext uri="{FF2B5EF4-FFF2-40B4-BE49-F238E27FC236}">
                  <a16:creationId xmlns:a16="http://schemas.microsoft.com/office/drawing/2014/main" id="{BF567D80-ACF3-4D8D-BC0D-E264A2650B39}"/>
                </a:ext>
              </a:extLst>
            </p:cNvPr>
            <p:cNvSpPr txBox="1"/>
            <p:nvPr/>
          </p:nvSpPr>
          <p:spPr>
            <a:xfrm>
              <a:off x="51834" y="333140"/>
              <a:ext cx="1487014" cy="2769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defTabSz="913526"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en-US" dirty="0"/>
                <a:t>Level 8</a:t>
              </a:r>
              <a:endParaRPr dirty="0"/>
            </a:p>
          </p:txBody>
        </p:sp>
      </p:grpSp>
      <p:sp>
        <p:nvSpPr>
          <p:cNvPr id="25" name="Rectangle 16">
            <a:extLst>
              <a:ext uri="{FF2B5EF4-FFF2-40B4-BE49-F238E27FC236}">
                <a16:creationId xmlns:a16="http://schemas.microsoft.com/office/drawing/2014/main" id="{F7E5D6D5-2D29-4279-8426-550471B529B1}"/>
              </a:ext>
            </a:extLst>
          </p:cNvPr>
          <p:cNvSpPr txBox="1"/>
          <p:nvPr/>
        </p:nvSpPr>
        <p:spPr>
          <a:xfrm>
            <a:off x="2582372" y="5637544"/>
            <a:ext cx="6336817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marL="197607" lvl="1" indent="-195986" defTabSz="913526">
              <a:buClr>
                <a:srgbClr val="000000"/>
              </a:buClr>
              <a:buSzPct val="125000"/>
              <a:buFont typeface="Arial"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dirty="0"/>
              <a:t>Extreme level of medical complexity given failing other management options; defer to clinician expertise.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3554188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AA9E649-2375-4084-9966-570B84F334D2}"/>
              </a:ext>
            </a:extLst>
          </p:cNvPr>
          <p:cNvSpPr/>
          <p:nvPr/>
        </p:nvSpPr>
        <p:spPr>
          <a:xfrm>
            <a:off x="161087" y="1463989"/>
            <a:ext cx="86844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Facit"/>
              </a:rPr>
              <a:t>the numerical score is used to easily compare and summarize patients to treating clinicians</a:t>
            </a:r>
            <a:endParaRPr 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F690436-19FC-42CE-92E4-65C013EBD4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9886504"/>
              </p:ext>
            </p:extLst>
          </p:nvPr>
        </p:nvGraphicFramePr>
        <p:xfrm>
          <a:off x="464306" y="885973"/>
          <a:ext cx="8381211" cy="5657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Acrobat Document" r:id="rId3" imgW="3771742" imgH="2914346" progId="AcroExch.Document.DC">
                  <p:embed/>
                </p:oleObj>
              </mc:Choice>
              <mc:Fallback>
                <p:oleObj name="Acrobat Document" r:id="rId3" imgW="3771742" imgH="2914346" progId="AcroExch.Document.DC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4F690436-19FC-42CE-92E4-65C013EBD45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4306" y="885973"/>
                        <a:ext cx="8381211" cy="56577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B80643-1F91-4EA5-B2AD-C029C17D7864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215969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lide Number Placeholder 2"/>
          <p:cNvSpPr txBox="1">
            <a:spLocks noGrp="1"/>
          </p:cNvSpPr>
          <p:nvPr>
            <p:ph type="sldNum" sz="quarter" idx="2"/>
          </p:nvPr>
        </p:nvSpPr>
        <p:spPr>
          <a:xfrm>
            <a:off x="8265159" y="6248400"/>
            <a:ext cx="193041" cy="28708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DECD18-D1B0-473E-95A4-3FF474D6C0D6}"/>
              </a:ext>
            </a:extLst>
          </p:cNvPr>
          <p:cNvSpPr txBox="1"/>
          <p:nvPr/>
        </p:nvSpPr>
        <p:spPr>
          <a:xfrm>
            <a:off x="1184456" y="2070429"/>
            <a:ext cx="6945650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References: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1C9CCE-8D3A-4357-92A4-3209F58D1386}"/>
              </a:ext>
            </a:extLst>
          </p:cNvPr>
          <p:cNvSpPr txBox="1"/>
          <p:nvPr/>
        </p:nvSpPr>
        <p:spPr>
          <a:xfrm>
            <a:off x="1264999" y="3045456"/>
            <a:ext cx="6007560" cy="14773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/>
              <a:t>1.  Italian Society of Infectious and Tropical Diseases (SIMIT).  Guidelines on therapeutic and supportive management for patients with COVID-19 coronavirus infection. 2020.</a:t>
            </a:r>
          </a:p>
          <a:p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2.  </a:t>
            </a:r>
            <a:r>
              <a:rPr lang="en-US" u="sng" dirty="0">
                <a:sym typeface="Arial"/>
                <a:hlinkClick r:id="rId2"/>
              </a:rPr>
              <a:t>https://www.mdcalc.com/brescia-covid-respiratory-severity-scale-bcrss-algorithm</a:t>
            </a:r>
            <a:endParaRPr lang="en-US" u="sng" dirty="0"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001998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ooper Template 2013 Presentation">
  <a:themeElements>
    <a:clrScheme name="Cooper Template 2013 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Cooper Template 2013 Presentatio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Cooper Template 2013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ooper Template 2013 Presentation">
  <a:themeElements>
    <a:clrScheme name="Cooper Template 2013 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Cooper Template 2013 Presentatio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Cooper Template 2013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540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Facit</vt:lpstr>
      <vt:lpstr>Times New Roman</vt:lpstr>
      <vt:lpstr>Cooper Template 2013 Presentation</vt:lpstr>
      <vt:lpstr>Acrobat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XXXXXXXXXXX</dc:title>
  <dc:creator>Puri,Nitin</dc:creator>
  <cp:lastModifiedBy>Puri,Nitin</cp:lastModifiedBy>
  <cp:revision>3</cp:revision>
  <dcterms:modified xsi:type="dcterms:W3CDTF">2020-04-30T17:39:54Z</dcterms:modified>
</cp:coreProperties>
</file>